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7"/>
  </p:notesMasterIdLst>
  <p:sldIdLst>
    <p:sldId id="346" r:id="rId5"/>
    <p:sldId id="34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4128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5"/>
    <a:srgbClr val="FF7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3792" autoAdjust="0"/>
  </p:normalViewPr>
  <p:slideViewPr>
    <p:cSldViewPr snapToGrid="0">
      <p:cViewPr varScale="1">
        <p:scale>
          <a:sx n="92" d="100"/>
          <a:sy n="92" d="100"/>
        </p:scale>
        <p:origin x="331" y="82"/>
      </p:cViewPr>
      <p:guideLst>
        <p:guide pos="384"/>
        <p:guide orient="horz" pos="1320"/>
        <p:guide pos="720"/>
        <p:guide pos="4128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02C2-41B9-7243-86C1-C8C6FC90712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49098-A5DD-8745-9BDA-7818ECA228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>
            <a:no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0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5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1" name="Freeform 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6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3992" y="4005072"/>
            <a:ext cx="4709160" cy="914400"/>
          </a:xfrm>
          <a:noFill/>
        </p:spPr>
        <p:txBody>
          <a:bodyPr lIns="0" tIns="45720" rIns="0" bIns="45720">
            <a:noAutofit/>
          </a:bodyPr>
          <a:lstStyle>
            <a:lvl1pPr>
              <a:defRPr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defRPr sz="2400" b="0">
                <a:solidFill>
                  <a:schemeClr val="bg1"/>
                </a:solidFill>
                <a:latin typeface="+mn-lt"/>
              </a:defRPr>
            </a:lvl3pPr>
            <a:lvl4pPr>
              <a:defRPr sz="2400" b="0">
                <a:solidFill>
                  <a:schemeClr val="bg1"/>
                </a:solidFill>
                <a:latin typeface="+mn-lt"/>
              </a:defRPr>
            </a:lvl4pPr>
            <a:lvl5pPr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824" y="1746504"/>
            <a:ext cx="3712464" cy="411480"/>
          </a:xfrm>
          <a:noFill/>
        </p:spPr>
        <p:txBody>
          <a:bodyPr lIns="0" tIns="0" rIns="0" bIns="0">
            <a:normAutofit/>
          </a:bodyPr>
          <a:lstStyle>
            <a:lvl1pPr marL="0" indent="0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672E42-DBFD-520F-9D72-39A7645B0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8" y="2551176"/>
            <a:ext cx="658368" cy="65836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25B74A8-A78A-7E39-AAF5-4993173B71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528" y="3648456"/>
            <a:ext cx="658368" cy="65836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650102-1198-7885-E630-D89BB7F771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" y="4745736"/>
            <a:ext cx="658368" cy="65836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E3B7D1-16CC-E825-2BE2-CB6CEBCE6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9656" y="2551113"/>
            <a:ext cx="2441448" cy="658812"/>
          </a:xfrm>
          <a:noFill/>
        </p:spPr>
        <p:txBody>
          <a:bodyPr lIns="0" rIns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15661BC-165A-5CAE-FA8E-5F24DEFA8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656" y="3648234"/>
            <a:ext cx="2441448" cy="658812"/>
          </a:xfrm>
          <a:noFill/>
        </p:spPr>
        <p:txBody>
          <a:bodyPr lIns="0" rIns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D205557-2DE0-C1D0-4CC7-7A6867AB17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19656" y="4745514"/>
            <a:ext cx="2441448" cy="658812"/>
          </a:xfrm>
          <a:noFill/>
        </p:spPr>
        <p:txBody>
          <a:bodyPr lIns="0" rIns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lev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5AA0E62-B0F2-C25D-9BF1-E8FD81A9B3B9}"/>
              </a:ext>
            </a:extLst>
          </p:cNvPr>
          <p:cNvSpPr/>
          <p:nvPr userDrawn="1"/>
        </p:nvSpPr>
        <p:spPr>
          <a:xfrm>
            <a:off x="5075525" y="4738618"/>
            <a:ext cx="6868709" cy="2119383"/>
          </a:xfrm>
          <a:custGeom>
            <a:avLst/>
            <a:gdLst>
              <a:gd name="connsiteX0" fmla="*/ 3751554 w 6868709"/>
              <a:gd name="connsiteY0" fmla="*/ 2113482 h 2119383"/>
              <a:gd name="connsiteX1" fmla="*/ 3779014 w 6868709"/>
              <a:gd name="connsiteY1" fmla="*/ 2119383 h 2119383"/>
              <a:gd name="connsiteX2" fmla="*/ 3683958 w 6868709"/>
              <a:gd name="connsiteY2" fmla="*/ 2119383 h 2119383"/>
              <a:gd name="connsiteX3" fmla="*/ 3694308 w 6868709"/>
              <a:gd name="connsiteY3" fmla="*/ 2115334 h 2119383"/>
              <a:gd name="connsiteX4" fmla="*/ 3751554 w 6868709"/>
              <a:gd name="connsiteY4" fmla="*/ 2113482 h 2119383"/>
              <a:gd name="connsiteX5" fmla="*/ 3280523 w 6868709"/>
              <a:gd name="connsiteY5" fmla="*/ 2090084 h 2119383"/>
              <a:gd name="connsiteX6" fmla="*/ 3375620 w 6868709"/>
              <a:gd name="connsiteY6" fmla="*/ 2108160 h 2119383"/>
              <a:gd name="connsiteX7" fmla="*/ 3420887 w 6868709"/>
              <a:gd name="connsiteY7" fmla="*/ 2119383 h 2119383"/>
              <a:gd name="connsiteX8" fmla="*/ 3156518 w 6868709"/>
              <a:gd name="connsiteY8" fmla="*/ 2119383 h 2119383"/>
              <a:gd name="connsiteX9" fmla="*/ 3157930 w 6868709"/>
              <a:gd name="connsiteY9" fmla="*/ 2118319 h 2119383"/>
              <a:gd name="connsiteX10" fmla="*/ 3280523 w 6868709"/>
              <a:gd name="connsiteY10" fmla="*/ 2090084 h 2119383"/>
              <a:gd name="connsiteX11" fmla="*/ 3744089 w 6868709"/>
              <a:gd name="connsiteY11" fmla="*/ 1976863 h 2119383"/>
              <a:gd name="connsiteX12" fmla="*/ 3867771 w 6868709"/>
              <a:gd name="connsiteY12" fmla="*/ 2011007 h 2119383"/>
              <a:gd name="connsiteX13" fmla="*/ 4036096 w 6868709"/>
              <a:gd name="connsiteY13" fmla="*/ 2036494 h 2119383"/>
              <a:gd name="connsiteX14" fmla="*/ 4359919 w 6868709"/>
              <a:gd name="connsiteY14" fmla="*/ 2086601 h 2119383"/>
              <a:gd name="connsiteX15" fmla="*/ 4386668 w 6868709"/>
              <a:gd name="connsiteY15" fmla="*/ 2119383 h 2119383"/>
              <a:gd name="connsiteX16" fmla="*/ 4327765 w 6868709"/>
              <a:gd name="connsiteY16" fmla="*/ 2119383 h 2119383"/>
              <a:gd name="connsiteX17" fmla="*/ 4296740 w 6868709"/>
              <a:gd name="connsiteY17" fmla="*/ 2091466 h 2119383"/>
              <a:gd name="connsiteX18" fmla="*/ 4047650 w 6868709"/>
              <a:gd name="connsiteY18" fmla="*/ 2081112 h 2119383"/>
              <a:gd name="connsiteX19" fmla="*/ 3849797 w 6868709"/>
              <a:gd name="connsiteY19" fmla="*/ 2051761 h 2119383"/>
              <a:gd name="connsiteX20" fmla="*/ 3741852 w 6868709"/>
              <a:gd name="connsiteY20" fmla="*/ 2021153 h 2119383"/>
              <a:gd name="connsiteX21" fmla="*/ 3640316 w 6868709"/>
              <a:gd name="connsiteY21" fmla="*/ 2041263 h 2119383"/>
              <a:gd name="connsiteX22" fmla="*/ 3589437 w 6868709"/>
              <a:gd name="connsiteY22" fmla="*/ 2090001 h 2119383"/>
              <a:gd name="connsiteX23" fmla="*/ 3560755 w 6868709"/>
              <a:gd name="connsiteY23" fmla="*/ 2119383 h 2119383"/>
              <a:gd name="connsiteX24" fmla="*/ 3479291 w 6868709"/>
              <a:gd name="connsiteY24" fmla="*/ 2119383 h 2119383"/>
              <a:gd name="connsiteX25" fmla="*/ 3487299 w 6868709"/>
              <a:gd name="connsiteY25" fmla="*/ 2118983 h 2119383"/>
              <a:gd name="connsiteX26" fmla="*/ 3556534 w 6868709"/>
              <a:gd name="connsiteY26" fmla="*/ 2062366 h 2119383"/>
              <a:gd name="connsiteX27" fmla="*/ 3617791 w 6868709"/>
              <a:gd name="connsiteY27" fmla="*/ 2005243 h 2119383"/>
              <a:gd name="connsiteX28" fmla="*/ 3744089 w 6868709"/>
              <a:gd name="connsiteY28" fmla="*/ 1976863 h 2119383"/>
              <a:gd name="connsiteX29" fmla="*/ 3736521 w 6868709"/>
              <a:gd name="connsiteY29" fmla="*/ 1835135 h 2119383"/>
              <a:gd name="connsiteX30" fmla="*/ 3873845 w 6868709"/>
              <a:gd name="connsiteY30" fmla="*/ 1871640 h 2119383"/>
              <a:gd name="connsiteX31" fmla="*/ 4065879 w 6868709"/>
              <a:gd name="connsiteY31" fmla="*/ 1902012 h 2119383"/>
              <a:gd name="connsiteX32" fmla="*/ 4472690 w 6868709"/>
              <a:gd name="connsiteY32" fmla="*/ 2013217 h 2119383"/>
              <a:gd name="connsiteX33" fmla="*/ 4530712 w 6868709"/>
              <a:gd name="connsiteY33" fmla="*/ 2119383 h 2119383"/>
              <a:gd name="connsiteX34" fmla="*/ 4476159 w 6868709"/>
              <a:gd name="connsiteY34" fmla="*/ 2119383 h 2119383"/>
              <a:gd name="connsiteX35" fmla="*/ 4433383 w 6868709"/>
              <a:gd name="connsiteY35" fmla="*/ 2039240 h 2119383"/>
              <a:gd name="connsiteX36" fmla="*/ 4076465 w 6868709"/>
              <a:gd name="connsiteY36" fmla="*/ 1946632 h 2119383"/>
              <a:gd name="connsiteX37" fmla="*/ 3857241 w 6868709"/>
              <a:gd name="connsiteY37" fmla="*/ 1915500 h 2119383"/>
              <a:gd name="connsiteX38" fmla="*/ 3735903 w 6868709"/>
              <a:gd name="connsiteY38" fmla="*/ 1882033 h 2119383"/>
              <a:gd name="connsiteX39" fmla="*/ 3620417 w 6868709"/>
              <a:gd name="connsiteY39" fmla="*/ 1905572 h 2119383"/>
              <a:gd name="connsiteX40" fmla="*/ 3563224 w 6868709"/>
              <a:gd name="connsiteY40" fmla="*/ 1961312 h 2119383"/>
              <a:gd name="connsiteX41" fmla="*/ 3465351 w 6868709"/>
              <a:gd name="connsiteY41" fmla="*/ 2039965 h 2119383"/>
              <a:gd name="connsiteX42" fmla="*/ 3311170 w 6868709"/>
              <a:gd name="connsiteY42" fmla="*/ 2029070 h 2119383"/>
              <a:gd name="connsiteX43" fmla="*/ 3218420 w 6868709"/>
              <a:gd name="connsiteY43" fmla="*/ 2011150 h 2119383"/>
              <a:gd name="connsiteX44" fmla="*/ 3109687 w 6868709"/>
              <a:gd name="connsiteY44" fmla="*/ 2036598 h 2119383"/>
              <a:gd name="connsiteX45" fmla="*/ 3030763 w 6868709"/>
              <a:gd name="connsiteY45" fmla="*/ 2115251 h 2119383"/>
              <a:gd name="connsiteX46" fmla="*/ 3029404 w 6868709"/>
              <a:gd name="connsiteY46" fmla="*/ 2119383 h 2119383"/>
              <a:gd name="connsiteX47" fmla="*/ 2979120 w 6868709"/>
              <a:gd name="connsiteY47" fmla="*/ 2119383 h 2119383"/>
              <a:gd name="connsiteX48" fmla="*/ 2987262 w 6868709"/>
              <a:gd name="connsiteY48" fmla="*/ 2094470 h 2119383"/>
              <a:gd name="connsiteX49" fmla="*/ 3085134 w 6868709"/>
              <a:gd name="connsiteY49" fmla="*/ 1995206 h 2119383"/>
              <a:gd name="connsiteX50" fmla="*/ 3220950 w 6868709"/>
              <a:gd name="connsiteY50" fmla="*/ 1962407 h 2119383"/>
              <a:gd name="connsiteX51" fmla="*/ 3325945 w 6868709"/>
              <a:gd name="connsiteY51" fmla="*/ 1981978 h 2119383"/>
              <a:gd name="connsiteX52" fmla="*/ 3451073 w 6868709"/>
              <a:gd name="connsiteY52" fmla="*/ 1994985 h 2119383"/>
              <a:gd name="connsiteX53" fmla="*/ 3530671 w 6868709"/>
              <a:gd name="connsiteY53" fmla="*/ 1930980 h 2119383"/>
              <a:gd name="connsiteX54" fmla="*/ 3597473 w 6868709"/>
              <a:gd name="connsiteY54" fmla="*/ 1867437 h 2119383"/>
              <a:gd name="connsiteX55" fmla="*/ 3736521 w 6868709"/>
              <a:gd name="connsiteY55" fmla="*/ 1835135 h 2119383"/>
              <a:gd name="connsiteX56" fmla="*/ 3727376 w 6868709"/>
              <a:gd name="connsiteY56" fmla="*/ 1691759 h 2119383"/>
              <a:gd name="connsiteX57" fmla="*/ 3877546 w 6868709"/>
              <a:gd name="connsiteY57" fmla="*/ 1731550 h 2119383"/>
              <a:gd name="connsiteX58" fmla="*/ 4090950 w 6868709"/>
              <a:gd name="connsiteY58" fmla="*/ 1763704 h 2119383"/>
              <a:gd name="connsiteX59" fmla="*/ 4537606 w 6868709"/>
              <a:gd name="connsiteY59" fmla="*/ 1882381 h 2119383"/>
              <a:gd name="connsiteX60" fmla="*/ 4626340 w 6868709"/>
              <a:gd name="connsiteY60" fmla="*/ 2045998 h 2119383"/>
              <a:gd name="connsiteX61" fmla="*/ 4662088 w 6868709"/>
              <a:gd name="connsiteY61" fmla="*/ 2119383 h 2119383"/>
              <a:gd name="connsiteX62" fmla="*/ 4605081 w 6868709"/>
              <a:gd name="connsiteY62" fmla="*/ 2119383 h 2119383"/>
              <a:gd name="connsiteX63" fmla="*/ 4579241 w 6868709"/>
              <a:gd name="connsiteY63" fmla="*/ 2067258 h 2119383"/>
              <a:gd name="connsiteX64" fmla="*/ 4494440 w 6868709"/>
              <a:gd name="connsiteY64" fmla="*/ 1910373 h 2119383"/>
              <a:gd name="connsiteX65" fmla="*/ 4097846 w 6868709"/>
              <a:gd name="connsiteY65" fmla="*/ 1809912 h 2119383"/>
              <a:gd name="connsiteX66" fmla="*/ 3857476 w 6868709"/>
              <a:gd name="connsiteY66" fmla="*/ 1776591 h 2119383"/>
              <a:gd name="connsiteX67" fmla="*/ 3722918 w 6868709"/>
              <a:gd name="connsiteY67" fmla="*/ 1740235 h 2119383"/>
              <a:gd name="connsiteX68" fmla="*/ 3595642 w 6868709"/>
              <a:gd name="connsiteY68" fmla="*/ 1768386 h 2119383"/>
              <a:gd name="connsiteX69" fmla="*/ 3532309 w 6868709"/>
              <a:gd name="connsiteY69" fmla="*/ 1830748 h 2119383"/>
              <a:gd name="connsiteX70" fmla="*/ 3425779 w 6868709"/>
              <a:gd name="connsiteY70" fmla="*/ 1918195 h 2119383"/>
              <a:gd name="connsiteX71" fmla="*/ 3257221 w 6868709"/>
              <a:gd name="connsiteY71" fmla="*/ 1907026 h 2119383"/>
              <a:gd name="connsiteX72" fmla="*/ 3154577 w 6868709"/>
              <a:gd name="connsiteY72" fmla="*/ 1887616 h 2119383"/>
              <a:gd name="connsiteX73" fmla="*/ 3032673 w 6868709"/>
              <a:gd name="connsiteY73" fmla="*/ 1915422 h 2119383"/>
              <a:gd name="connsiteX74" fmla="*/ 2943997 w 6868709"/>
              <a:gd name="connsiteY74" fmla="*/ 2003062 h 2119383"/>
              <a:gd name="connsiteX75" fmla="*/ 2942289 w 6868709"/>
              <a:gd name="connsiteY75" fmla="*/ 2006557 h 2119383"/>
              <a:gd name="connsiteX76" fmla="*/ 2919813 w 6868709"/>
              <a:gd name="connsiteY76" fmla="*/ 2078296 h 2119383"/>
              <a:gd name="connsiteX77" fmla="*/ 2907569 w 6868709"/>
              <a:gd name="connsiteY77" fmla="*/ 2119383 h 2119383"/>
              <a:gd name="connsiteX78" fmla="*/ 2863827 w 6868709"/>
              <a:gd name="connsiteY78" fmla="*/ 2119383 h 2119383"/>
              <a:gd name="connsiteX79" fmla="*/ 2879326 w 6868709"/>
              <a:gd name="connsiteY79" fmla="*/ 2067173 h 2119383"/>
              <a:gd name="connsiteX80" fmla="*/ 2904046 w 6868709"/>
              <a:gd name="connsiteY80" fmla="*/ 1987867 h 2119383"/>
              <a:gd name="connsiteX81" fmla="*/ 3009803 w 6868709"/>
              <a:gd name="connsiteY81" fmla="*/ 1877591 h 2119383"/>
              <a:gd name="connsiteX82" fmla="*/ 3158695 w 6868709"/>
              <a:gd name="connsiteY82" fmla="*/ 1841562 h 2119383"/>
              <a:gd name="connsiteX83" fmla="*/ 3273824 w 6868709"/>
              <a:gd name="connsiteY83" fmla="*/ 1863166 h 2119383"/>
              <a:gd name="connsiteX84" fmla="*/ 3413067 w 6868709"/>
              <a:gd name="connsiteY84" fmla="*/ 1874955 h 2119383"/>
              <a:gd name="connsiteX85" fmla="*/ 3502260 w 6868709"/>
              <a:gd name="connsiteY85" fmla="*/ 1799244 h 2119383"/>
              <a:gd name="connsiteX86" fmla="*/ 3575180 w 6868709"/>
              <a:gd name="connsiteY86" fmla="*/ 1728123 h 2119383"/>
              <a:gd name="connsiteX87" fmla="*/ 3727376 w 6868709"/>
              <a:gd name="connsiteY87" fmla="*/ 1691759 h 2119383"/>
              <a:gd name="connsiteX88" fmla="*/ 3680294 w 6868709"/>
              <a:gd name="connsiteY88" fmla="*/ 1547870 h 2119383"/>
              <a:gd name="connsiteX89" fmla="*/ 3885003 w 6868709"/>
              <a:gd name="connsiteY89" fmla="*/ 1591413 h 2119383"/>
              <a:gd name="connsiteX90" fmla="*/ 4119593 w 6868709"/>
              <a:gd name="connsiteY90" fmla="*/ 1625715 h 2119383"/>
              <a:gd name="connsiteX91" fmla="*/ 4605504 w 6868709"/>
              <a:gd name="connsiteY91" fmla="*/ 1752075 h 2119383"/>
              <a:gd name="connsiteX92" fmla="*/ 4702036 w 6868709"/>
              <a:gd name="connsiteY92" fmla="*/ 1930493 h 2119383"/>
              <a:gd name="connsiteX93" fmla="*/ 4756065 w 6868709"/>
              <a:gd name="connsiteY93" fmla="*/ 2039624 h 2119383"/>
              <a:gd name="connsiteX94" fmla="*/ 4809938 w 6868709"/>
              <a:gd name="connsiteY94" fmla="*/ 2119383 h 2119383"/>
              <a:gd name="connsiteX95" fmla="*/ 4750453 w 6868709"/>
              <a:gd name="connsiteY95" fmla="*/ 2119383 h 2119383"/>
              <a:gd name="connsiteX96" fmla="*/ 4712852 w 6868709"/>
              <a:gd name="connsiteY96" fmla="*/ 2062749 h 2119383"/>
              <a:gd name="connsiteX97" fmla="*/ 4657262 w 6868709"/>
              <a:gd name="connsiteY97" fmla="*/ 1950952 h 2119383"/>
              <a:gd name="connsiteX98" fmla="*/ 4564904 w 6868709"/>
              <a:gd name="connsiteY98" fmla="*/ 1779809 h 2119383"/>
              <a:gd name="connsiteX99" fmla="*/ 4129610 w 6868709"/>
              <a:gd name="connsiteY99" fmla="*/ 1671500 h 2119383"/>
              <a:gd name="connsiteX100" fmla="*/ 3867653 w 6868709"/>
              <a:gd name="connsiteY100" fmla="*/ 1636811 h 2119383"/>
              <a:gd name="connsiteX101" fmla="*/ 3719840 w 6868709"/>
              <a:gd name="connsiteY101" fmla="*/ 1597290 h 2119383"/>
              <a:gd name="connsiteX102" fmla="*/ 3580991 w 6868709"/>
              <a:gd name="connsiteY102" fmla="*/ 1629957 h 2119383"/>
              <a:gd name="connsiteX103" fmla="*/ 3511340 w 6868709"/>
              <a:gd name="connsiteY103" fmla="*/ 1699318 h 2119383"/>
              <a:gd name="connsiteX104" fmla="*/ 3395403 w 6868709"/>
              <a:gd name="connsiteY104" fmla="*/ 1795151 h 2119383"/>
              <a:gd name="connsiteX105" fmla="*/ 3212134 w 6868709"/>
              <a:gd name="connsiteY105" fmla="*/ 1783464 h 2119383"/>
              <a:gd name="connsiteX106" fmla="*/ 3099730 w 6868709"/>
              <a:gd name="connsiteY106" fmla="*/ 1762221 h 2119383"/>
              <a:gd name="connsiteX107" fmla="*/ 2965929 w 6868709"/>
              <a:gd name="connsiteY107" fmla="*/ 1793223 h 2119383"/>
              <a:gd name="connsiteX108" fmla="*/ 2868693 w 6868709"/>
              <a:gd name="connsiteY108" fmla="*/ 1889831 h 2119383"/>
              <a:gd name="connsiteX109" fmla="*/ 2866066 w 6868709"/>
              <a:gd name="connsiteY109" fmla="*/ 1895238 h 2119383"/>
              <a:gd name="connsiteX110" fmla="*/ 2841521 w 6868709"/>
              <a:gd name="connsiteY110" fmla="*/ 1974168 h 2119383"/>
              <a:gd name="connsiteX111" fmla="*/ 2820413 w 6868709"/>
              <a:gd name="connsiteY111" fmla="*/ 2047066 h 2119383"/>
              <a:gd name="connsiteX112" fmla="*/ 2785069 w 6868709"/>
              <a:gd name="connsiteY112" fmla="*/ 2116501 h 2119383"/>
              <a:gd name="connsiteX113" fmla="*/ 2782713 w 6868709"/>
              <a:gd name="connsiteY113" fmla="*/ 2119383 h 2119383"/>
              <a:gd name="connsiteX114" fmla="*/ 2723612 w 6868709"/>
              <a:gd name="connsiteY114" fmla="*/ 2119383 h 2119383"/>
              <a:gd name="connsiteX115" fmla="*/ 2746141 w 6868709"/>
              <a:gd name="connsiteY115" fmla="*/ 2092337 h 2119383"/>
              <a:gd name="connsiteX116" fmla="*/ 2778320 w 6868709"/>
              <a:gd name="connsiteY116" fmla="*/ 2030335 h 2119383"/>
              <a:gd name="connsiteX117" fmla="*/ 2797955 w 6868709"/>
              <a:gd name="connsiteY117" fmla="*/ 1963434 h 2119383"/>
              <a:gd name="connsiteX118" fmla="*/ 2825100 w 6868709"/>
              <a:gd name="connsiteY118" fmla="*/ 1876193 h 2119383"/>
              <a:gd name="connsiteX119" fmla="*/ 2828295 w 6868709"/>
              <a:gd name="connsiteY119" fmla="*/ 1869618 h 2119383"/>
              <a:gd name="connsiteX120" fmla="*/ 2942651 w 6868709"/>
              <a:gd name="connsiteY120" fmla="*/ 1753055 h 2119383"/>
              <a:gd name="connsiteX121" fmla="*/ 3101732 w 6868709"/>
              <a:gd name="connsiteY121" fmla="*/ 1714603 h 2119383"/>
              <a:gd name="connsiteX122" fmla="*/ 3226934 w 6868709"/>
              <a:gd name="connsiteY122" fmla="*/ 1737326 h 2119383"/>
              <a:gd name="connsiteX123" fmla="*/ 3381541 w 6868709"/>
              <a:gd name="connsiteY123" fmla="*/ 1750338 h 2119383"/>
              <a:gd name="connsiteX124" fmla="*/ 3476832 w 6868709"/>
              <a:gd name="connsiteY124" fmla="*/ 1668042 h 2119383"/>
              <a:gd name="connsiteX125" fmla="*/ 3556283 w 6868709"/>
              <a:gd name="connsiteY125" fmla="*/ 1589505 h 2119383"/>
              <a:gd name="connsiteX126" fmla="*/ 3680294 w 6868709"/>
              <a:gd name="connsiteY126" fmla="*/ 1547870 h 2119383"/>
              <a:gd name="connsiteX127" fmla="*/ 3664232 w 6868709"/>
              <a:gd name="connsiteY127" fmla="*/ 1408646 h 2119383"/>
              <a:gd name="connsiteX128" fmla="*/ 3885783 w 6868709"/>
              <a:gd name="connsiteY128" fmla="*/ 1455206 h 2119383"/>
              <a:gd name="connsiteX129" fmla="*/ 4141326 w 6868709"/>
              <a:gd name="connsiteY129" fmla="*/ 1491124 h 2119383"/>
              <a:gd name="connsiteX130" fmla="*/ 4666944 w 6868709"/>
              <a:gd name="connsiteY130" fmla="*/ 1625287 h 2119383"/>
              <a:gd name="connsiteX131" fmla="*/ 4770017 w 6868709"/>
              <a:gd name="connsiteY131" fmla="*/ 1819945 h 2119383"/>
              <a:gd name="connsiteX132" fmla="*/ 4828602 w 6868709"/>
              <a:gd name="connsiteY132" fmla="*/ 1938507 h 2119383"/>
              <a:gd name="connsiteX133" fmla="*/ 4939530 w 6868709"/>
              <a:gd name="connsiteY133" fmla="*/ 2102408 h 2119383"/>
              <a:gd name="connsiteX134" fmla="*/ 4955142 w 6868709"/>
              <a:gd name="connsiteY134" fmla="*/ 2119383 h 2119383"/>
              <a:gd name="connsiteX135" fmla="*/ 4897339 w 6868709"/>
              <a:gd name="connsiteY135" fmla="*/ 2119383 h 2119383"/>
              <a:gd name="connsiteX136" fmla="*/ 4791391 w 6868709"/>
              <a:gd name="connsiteY136" fmla="*/ 1962186 h 2119383"/>
              <a:gd name="connsiteX137" fmla="*/ 4731246 w 6868709"/>
              <a:gd name="connsiteY137" fmla="*/ 1840958 h 2119383"/>
              <a:gd name="connsiteX138" fmla="*/ 4629053 w 6868709"/>
              <a:gd name="connsiteY138" fmla="*/ 1654381 h 2119383"/>
              <a:gd name="connsiteX139" fmla="*/ 4154093 w 6868709"/>
              <a:gd name="connsiteY139" fmla="*/ 1538227 h 2119383"/>
              <a:gd name="connsiteX140" fmla="*/ 3870946 w 6868709"/>
              <a:gd name="connsiteY140" fmla="*/ 1501383 h 2119383"/>
              <a:gd name="connsiteX141" fmla="*/ 3709790 w 6868709"/>
              <a:gd name="connsiteY141" fmla="*/ 1458508 h 2119383"/>
              <a:gd name="connsiteX142" fmla="*/ 3558077 w 6868709"/>
              <a:gd name="connsiteY142" fmla="*/ 1492771 h 2119383"/>
              <a:gd name="connsiteX143" fmla="*/ 3482313 w 6868709"/>
              <a:gd name="connsiteY143" fmla="*/ 1569713 h 2119383"/>
              <a:gd name="connsiteX144" fmla="*/ 3358130 w 6868709"/>
              <a:gd name="connsiteY144" fmla="*/ 1674503 h 2119383"/>
              <a:gd name="connsiteX145" fmla="*/ 3160665 w 6868709"/>
              <a:gd name="connsiteY145" fmla="*/ 1662169 h 2119383"/>
              <a:gd name="connsiteX146" fmla="*/ 3038367 w 6868709"/>
              <a:gd name="connsiteY146" fmla="*/ 1639436 h 2119383"/>
              <a:gd name="connsiteX147" fmla="*/ 2892104 w 6868709"/>
              <a:gd name="connsiteY147" fmla="*/ 1673789 h 2119383"/>
              <a:gd name="connsiteX148" fmla="*/ 2786148 w 6868709"/>
              <a:gd name="connsiteY148" fmla="*/ 1779753 h 2119383"/>
              <a:gd name="connsiteX149" fmla="*/ 2782910 w 6868709"/>
              <a:gd name="connsiteY149" fmla="*/ 1786365 h 2119383"/>
              <a:gd name="connsiteX150" fmla="*/ 2756355 w 6868709"/>
              <a:gd name="connsiteY150" fmla="*/ 1873396 h 2119383"/>
              <a:gd name="connsiteX151" fmla="*/ 2733746 w 6868709"/>
              <a:gd name="connsiteY151" fmla="*/ 1952319 h 2119383"/>
              <a:gd name="connsiteX152" fmla="*/ 2644609 w 6868709"/>
              <a:gd name="connsiteY152" fmla="*/ 2090810 h 2119383"/>
              <a:gd name="connsiteX153" fmla="*/ 2610439 w 6868709"/>
              <a:gd name="connsiteY153" fmla="*/ 2119383 h 2119383"/>
              <a:gd name="connsiteX154" fmla="*/ 2532456 w 6868709"/>
              <a:gd name="connsiteY154" fmla="*/ 2119383 h 2119383"/>
              <a:gd name="connsiteX155" fmla="*/ 2551771 w 6868709"/>
              <a:gd name="connsiteY155" fmla="*/ 2108168 h 2119383"/>
              <a:gd name="connsiteX156" fmla="*/ 2691664 w 6868709"/>
              <a:gd name="connsiteY156" fmla="*/ 1936555 h 2119383"/>
              <a:gd name="connsiteX157" fmla="*/ 2712159 w 6868709"/>
              <a:gd name="connsiteY157" fmla="*/ 1862911 h 2119383"/>
              <a:gd name="connsiteX158" fmla="*/ 2741175 w 6868709"/>
              <a:gd name="connsiteY158" fmla="*/ 1767900 h 2119383"/>
              <a:gd name="connsiteX159" fmla="*/ 2864206 w 6868709"/>
              <a:gd name="connsiteY159" fmla="*/ 1637274 h 2119383"/>
              <a:gd name="connsiteX160" fmla="*/ 3038615 w 6868709"/>
              <a:gd name="connsiteY160" fmla="*/ 1593399 h 2119383"/>
              <a:gd name="connsiteX161" fmla="*/ 3171992 w 6868709"/>
              <a:gd name="connsiteY161" fmla="*/ 1617209 h 2119383"/>
              <a:gd name="connsiteX162" fmla="*/ 3340971 w 6868709"/>
              <a:gd name="connsiteY162" fmla="*/ 1630492 h 2119383"/>
              <a:gd name="connsiteX163" fmla="*/ 3445083 w 6868709"/>
              <a:gd name="connsiteY163" fmla="*/ 1540023 h 2119383"/>
              <a:gd name="connsiteX164" fmla="*/ 3530688 w 6868709"/>
              <a:gd name="connsiteY164" fmla="*/ 1453864 h 2119383"/>
              <a:gd name="connsiteX165" fmla="*/ 3664232 w 6868709"/>
              <a:gd name="connsiteY165" fmla="*/ 1408646 h 2119383"/>
              <a:gd name="connsiteX166" fmla="*/ 3656028 w 6868709"/>
              <a:gd name="connsiteY166" fmla="*/ 1270539 h 2119383"/>
              <a:gd name="connsiteX167" fmla="*/ 3893997 w 6868709"/>
              <a:gd name="connsiteY167" fmla="*/ 1319764 h 2119383"/>
              <a:gd name="connsiteX168" fmla="*/ 4170378 w 6868709"/>
              <a:gd name="connsiteY168" fmla="*/ 1358584 h 2119383"/>
              <a:gd name="connsiteX169" fmla="*/ 4735624 w 6868709"/>
              <a:gd name="connsiteY169" fmla="*/ 1500633 h 2119383"/>
              <a:gd name="connsiteX170" fmla="*/ 4846809 w 6868709"/>
              <a:gd name="connsiteY170" fmla="*/ 1707433 h 2119383"/>
              <a:gd name="connsiteX171" fmla="*/ 4910730 w 6868709"/>
              <a:gd name="connsiteY171" fmla="*/ 1834855 h 2119383"/>
              <a:gd name="connsiteX172" fmla="*/ 5030314 w 6868709"/>
              <a:gd name="connsiteY172" fmla="*/ 2011776 h 2119383"/>
              <a:gd name="connsiteX173" fmla="*/ 5129539 w 6868709"/>
              <a:gd name="connsiteY173" fmla="*/ 2119383 h 2119383"/>
              <a:gd name="connsiteX174" fmla="*/ 5066586 w 6868709"/>
              <a:gd name="connsiteY174" fmla="*/ 2119383 h 2119383"/>
              <a:gd name="connsiteX175" fmla="*/ 4990677 w 6868709"/>
              <a:gd name="connsiteY175" fmla="*/ 2036854 h 2119383"/>
              <a:gd name="connsiteX176" fmla="*/ 4867497 w 6868709"/>
              <a:gd name="connsiteY176" fmla="*/ 1855084 h 2119383"/>
              <a:gd name="connsiteX177" fmla="*/ 4802946 w 6868709"/>
              <a:gd name="connsiteY177" fmla="*/ 1723946 h 2119383"/>
              <a:gd name="connsiteX178" fmla="*/ 4695147 w 6868709"/>
              <a:gd name="connsiteY178" fmla="*/ 1524132 h 2119383"/>
              <a:gd name="connsiteX179" fmla="*/ 4181308 w 6868709"/>
              <a:gd name="connsiteY179" fmla="*/ 1400502 h 2119383"/>
              <a:gd name="connsiteX180" fmla="*/ 3877010 w 6868709"/>
              <a:gd name="connsiteY180" fmla="*/ 1361465 h 2119383"/>
              <a:gd name="connsiteX181" fmla="*/ 3660130 w 6868709"/>
              <a:gd name="connsiteY181" fmla="*/ 1314599 h 2119383"/>
              <a:gd name="connsiteX182" fmla="*/ 3536633 w 6868709"/>
              <a:gd name="connsiteY182" fmla="*/ 1355749 h 2119383"/>
              <a:gd name="connsiteX183" fmla="*/ 3457023 w 6868709"/>
              <a:gd name="connsiteY183" fmla="*/ 1440509 h 2119383"/>
              <a:gd name="connsiteX184" fmla="*/ 3324435 w 6868709"/>
              <a:gd name="connsiteY184" fmla="*/ 1553637 h 2119383"/>
              <a:gd name="connsiteX185" fmla="*/ 3112221 w 6868709"/>
              <a:gd name="connsiteY185" fmla="*/ 1540826 h 2119383"/>
              <a:gd name="connsiteX186" fmla="*/ 2979412 w 6868709"/>
              <a:gd name="connsiteY186" fmla="*/ 1515851 h 2119383"/>
              <a:gd name="connsiteX187" fmla="*/ 2820452 w 6868709"/>
              <a:gd name="connsiteY187" fmla="*/ 1554499 h 2119383"/>
              <a:gd name="connsiteX188" fmla="*/ 2706018 w 6868709"/>
              <a:gd name="connsiteY188" fmla="*/ 1670828 h 2119383"/>
              <a:gd name="connsiteX189" fmla="*/ 2702037 w 6868709"/>
              <a:gd name="connsiteY189" fmla="*/ 1678982 h 2119383"/>
              <a:gd name="connsiteX190" fmla="*/ 2673986 w 6868709"/>
              <a:gd name="connsiteY190" fmla="*/ 1773987 h 2119383"/>
              <a:gd name="connsiteX191" fmla="*/ 2650506 w 6868709"/>
              <a:gd name="connsiteY191" fmla="*/ 1858683 h 2119383"/>
              <a:gd name="connsiteX192" fmla="*/ 2414383 w 6868709"/>
              <a:gd name="connsiteY192" fmla="*/ 2109390 h 2119383"/>
              <a:gd name="connsiteX193" fmla="*/ 2391997 w 6868709"/>
              <a:gd name="connsiteY193" fmla="*/ 2119383 h 2119383"/>
              <a:gd name="connsiteX194" fmla="*/ 2258037 w 6868709"/>
              <a:gd name="connsiteY194" fmla="*/ 2119383 h 2119383"/>
              <a:gd name="connsiteX195" fmla="*/ 2384932 w 6868709"/>
              <a:gd name="connsiteY195" fmla="*/ 2070474 h 2119383"/>
              <a:gd name="connsiteX196" fmla="*/ 2606252 w 6868709"/>
              <a:gd name="connsiteY196" fmla="*/ 1842387 h 2119383"/>
              <a:gd name="connsiteX197" fmla="*/ 2628247 w 6868709"/>
              <a:gd name="connsiteY197" fmla="*/ 1762720 h 2119383"/>
              <a:gd name="connsiteX198" fmla="*/ 2659132 w 6868709"/>
              <a:gd name="connsiteY198" fmla="*/ 1659939 h 2119383"/>
              <a:gd name="connsiteX199" fmla="*/ 2790638 w 6868709"/>
              <a:gd name="connsiteY199" fmla="*/ 1518708 h 2119383"/>
              <a:gd name="connsiteX200" fmla="*/ 2978124 w 6868709"/>
              <a:gd name="connsiteY200" fmla="*/ 1470985 h 2119383"/>
              <a:gd name="connsiteX201" fmla="*/ 3123358 w 6868709"/>
              <a:gd name="connsiteY201" fmla="*/ 1497237 h 2119383"/>
              <a:gd name="connsiteX202" fmla="*/ 3306494 w 6868709"/>
              <a:gd name="connsiteY202" fmla="*/ 1511208 h 2119383"/>
              <a:gd name="connsiteX203" fmla="*/ 3419085 w 6868709"/>
              <a:gd name="connsiteY203" fmla="*/ 1412317 h 2119383"/>
              <a:gd name="connsiteX204" fmla="*/ 3512549 w 6868709"/>
              <a:gd name="connsiteY204" fmla="*/ 1319943 h 2119383"/>
              <a:gd name="connsiteX205" fmla="*/ 3656028 w 6868709"/>
              <a:gd name="connsiteY205" fmla="*/ 1270539 h 2119383"/>
              <a:gd name="connsiteX206" fmla="*/ 3643045 w 6868709"/>
              <a:gd name="connsiteY206" fmla="*/ 1128482 h 2119383"/>
              <a:gd name="connsiteX207" fmla="*/ 3897651 w 6868709"/>
              <a:gd name="connsiteY207" fmla="*/ 1180638 h 2119383"/>
              <a:gd name="connsiteX208" fmla="*/ 4195575 w 6868709"/>
              <a:gd name="connsiteY208" fmla="*/ 1220862 h 2119383"/>
              <a:gd name="connsiteX209" fmla="*/ 4798755 w 6868709"/>
              <a:gd name="connsiteY209" fmla="*/ 1371347 h 2119383"/>
              <a:gd name="connsiteX210" fmla="*/ 4917876 w 6868709"/>
              <a:gd name="connsiteY210" fmla="*/ 1592538 h 2119383"/>
              <a:gd name="connsiteX211" fmla="*/ 4985973 w 6868709"/>
              <a:gd name="connsiteY211" fmla="*/ 1730190 h 2119383"/>
              <a:gd name="connsiteX212" fmla="*/ 5271407 w 6868709"/>
              <a:gd name="connsiteY212" fmla="*/ 2089659 h 2119383"/>
              <a:gd name="connsiteX213" fmla="*/ 5304854 w 6868709"/>
              <a:gd name="connsiteY213" fmla="*/ 2119383 h 2119383"/>
              <a:gd name="connsiteX214" fmla="*/ 5238574 w 6868709"/>
              <a:gd name="connsiteY214" fmla="*/ 2119383 h 2119383"/>
              <a:gd name="connsiteX215" fmla="*/ 5238210 w 6868709"/>
              <a:gd name="connsiteY215" fmla="*/ 2119060 h 2119383"/>
              <a:gd name="connsiteX216" fmla="*/ 4946839 w 6868709"/>
              <a:gd name="connsiteY216" fmla="*/ 1751011 h 2119383"/>
              <a:gd name="connsiteX217" fmla="*/ 4877503 w 6868709"/>
              <a:gd name="connsiteY217" fmla="*/ 1610845 h 2119383"/>
              <a:gd name="connsiteX218" fmla="*/ 4762586 w 6868709"/>
              <a:gd name="connsiteY218" fmla="*/ 1395949 h 2119383"/>
              <a:gd name="connsiteX219" fmla="*/ 4209042 w 6868709"/>
              <a:gd name="connsiteY219" fmla="*/ 1264516 h 2119383"/>
              <a:gd name="connsiteX220" fmla="*/ 3883412 w 6868709"/>
              <a:gd name="connsiteY220" fmla="*/ 1223658 h 2119383"/>
              <a:gd name="connsiteX221" fmla="*/ 3650702 w 6868709"/>
              <a:gd name="connsiteY221" fmla="*/ 1174164 h 2119383"/>
              <a:gd name="connsiteX222" fmla="*/ 3517194 w 6868709"/>
              <a:gd name="connsiteY222" fmla="*/ 1219333 h 2119383"/>
              <a:gd name="connsiteX223" fmla="*/ 3428585 w 6868709"/>
              <a:gd name="connsiteY223" fmla="*/ 1310694 h 2119383"/>
              <a:gd name="connsiteX224" fmla="*/ 3287146 w 6868709"/>
              <a:gd name="connsiteY224" fmla="*/ 1433985 h 2119383"/>
              <a:gd name="connsiteX225" fmla="*/ 3061128 w 6868709"/>
              <a:gd name="connsiteY225" fmla="*/ 1419737 h 2119383"/>
              <a:gd name="connsiteX226" fmla="*/ 2918425 w 6868709"/>
              <a:gd name="connsiteY226" fmla="*/ 1393270 h 2119383"/>
              <a:gd name="connsiteX227" fmla="*/ 2748696 w 6868709"/>
              <a:gd name="connsiteY227" fmla="*/ 1434872 h 2119383"/>
              <a:gd name="connsiteX228" fmla="*/ 2625948 w 6868709"/>
              <a:gd name="connsiteY228" fmla="*/ 1558618 h 2119383"/>
              <a:gd name="connsiteX229" fmla="*/ 2621181 w 6868709"/>
              <a:gd name="connsiteY229" fmla="*/ 1568350 h 2119383"/>
              <a:gd name="connsiteX230" fmla="*/ 2591106 w 6868709"/>
              <a:gd name="connsiteY230" fmla="*/ 1670509 h 2119383"/>
              <a:gd name="connsiteX231" fmla="*/ 2565931 w 6868709"/>
              <a:gd name="connsiteY231" fmla="*/ 1762599 h 2119383"/>
              <a:gd name="connsiteX232" fmla="*/ 2129586 w 6868709"/>
              <a:gd name="connsiteY232" fmla="*/ 2104285 h 2119383"/>
              <a:gd name="connsiteX233" fmla="*/ 2074585 w 6868709"/>
              <a:gd name="connsiteY233" fmla="*/ 2119383 h 2119383"/>
              <a:gd name="connsiteX234" fmla="*/ 1898509 w 6868709"/>
              <a:gd name="connsiteY234" fmla="*/ 2119383 h 2119383"/>
              <a:gd name="connsiteX235" fmla="*/ 1919878 w 6868709"/>
              <a:gd name="connsiteY235" fmla="*/ 2113480 h 2119383"/>
              <a:gd name="connsiteX236" fmla="*/ 2521712 w 6868709"/>
              <a:gd name="connsiteY236" fmla="*/ 1746260 h 2119383"/>
              <a:gd name="connsiteX237" fmla="*/ 2544818 w 6868709"/>
              <a:gd name="connsiteY237" fmla="*/ 1661360 h 2119383"/>
              <a:gd name="connsiteX238" fmla="*/ 2577534 w 6868709"/>
              <a:gd name="connsiteY238" fmla="*/ 1550849 h 2119383"/>
              <a:gd name="connsiteX239" fmla="*/ 2717688 w 6868709"/>
              <a:gd name="connsiteY239" fmla="*/ 1399180 h 2119383"/>
              <a:gd name="connsiteX240" fmla="*/ 2918319 w 6868709"/>
              <a:gd name="connsiteY240" fmla="*/ 1347983 h 2119383"/>
              <a:gd name="connsiteX241" fmla="*/ 3073859 w 6868709"/>
              <a:gd name="connsiteY241" fmla="*/ 1375890 h 2119383"/>
              <a:gd name="connsiteX242" fmla="*/ 3271153 w 6868709"/>
              <a:gd name="connsiteY242" fmla="*/ 1390549 h 2119383"/>
              <a:gd name="connsiteX243" fmla="*/ 3392366 w 6868709"/>
              <a:gd name="connsiteY243" fmla="*/ 1282906 h 2119383"/>
              <a:gd name="connsiteX244" fmla="*/ 3489991 w 6868709"/>
              <a:gd name="connsiteY244" fmla="*/ 1182007 h 2119383"/>
              <a:gd name="connsiteX245" fmla="*/ 3643045 w 6868709"/>
              <a:gd name="connsiteY245" fmla="*/ 1128482 h 2119383"/>
              <a:gd name="connsiteX246" fmla="*/ 3630609 w 6868709"/>
              <a:gd name="connsiteY246" fmla="*/ 985875 h 2119383"/>
              <a:gd name="connsiteX247" fmla="*/ 3902923 w 6868709"/>
              <a:gd name="connsiteY247" fmla="*/ 1041278 h 2119383"/>
              <a:gd name="connsiteX248" fmla="*/ 4220833 w 6868709"/>
              <a:gd name="connsiteY248" fmla="*/ 1083121 h 2119383"/>
              <a:gd name="connsiteX249" fmla="*/ 4865038 w 6868709"/>
              <a:gd name="connsiteY249" fmla="*/ 1240657 h 2119383"/>
              <a:gd name="connsiteX250" fmla="*/ 4991502 w 6868709"/>
              <a:gd name="connsiteY250" fmla="*/ 1476519 h 2119383"/>
              <a:gd name="connsiteX251" fmla="*/ 5064553 w 6868709"/>
              <a:gd name="connsiteY251" fmla="*/ 1623832 h 2119383"/>
              <a:gd name="connsiteX252" fmla="*/ 5369409 w 6868709"/>
              <a:gd name="connsiteY252" fmla="*/ 2007320 h 2119383"/>
              <a:gd name="connsiteX253" fmla="*/ 5495909 w 6868709"/>
              <a:gd name="connsiteY253" fmla="*/ 2119383 h 2119383"/>
              <a:gd name="connsiteX254" fmla="*/ 5426900 w 6868709"/>
              <a:gd name="connsiteY254" fmla="*/ 2119383 h 2119383"/>
              <a:gd name="connsiteX255" fmla="*/ 5336275 w 6868709"/>
              <a:gd name="connsiteY255" fmla="*/ 2039026 h 2119383"/>
              <a:gd name="connsiteX256" fmla="*/ 5025019 w 6868709"/>
              <a:gd name="connsiteY256" fmla="*/ 1646366 h 2119383"/>
              <a:gd name="connsiteX257" fmla="*/ 4952727 w 6868709"/>
              <a:gd name="connsiteY257" fmla="*/ 1497531 h 2119383"/>
              <a:gd name="connsiteX258" fmla="*/ 4829826 w 6868709"/>
              <a:gd name="connsiteY258" fmla="*/ 1268200 h 2119383"/>
              <a:gd name="connsiteX259" fmla="*/ 4237444 w 6868709"/>
              <a:gd name="connsiteY259" fmla="*/ 1129250 h 2119383"/>
              <a:gd name="connsiteX260" fmla="*/ 3890211 w 6868709"/>
              <a:gd name="connsiteY260" fmla="*/ 1086076 h 2119383"/>
              <a:gd name="connsiteX261" fmla="*/ 3640376 w 6868709"/>
              <a:gd name="connsiteY261" fmla="*/ 1033561 h 2119383"/>
              <a:gd name="connsiteX262" fmla="*/ 3497858 w 6868709"/>
              <a:gd name="connsiteY262" fmla="*/ 1082860 h 2119383"/>
              <a:gd name="connsiteX263" fmla="*/ 3401907 w 6868709"/>
              <a:gd name="connsiteY263" fmla="*/ 1180311 h 2119383"/>
              <a:gd name="connsiteX264" fmla="*/ 3252039 w 6868709"/>
              <a:gd name="connsiteY264" fmla="*/ 1310984 h 2119383"/>
              <a:gd name="connsiteX265" fmla="*/ 3011296 w 6868709"/>
              <a:gd name="connsiteY265" fmla="*/ 1297214 h 2119383"/>
              <a:gd name="connsiteX266" fmla="*/ 2858085 w 6868709"/>
              <a:gd name="connsiteY266" fmla="*/ 1270454 h 2119383"/>
              <a:gd name="connsiteX267" fmla="*/ 2676141 w 6868709"/>
              <a:gd name="connsiteY267" fmla="*/ 1315024 h 2119383"/>
              <a:gd name="connsiteX268" fmla="*/ 2544368 w 6868709"/>
              <a:gd name="connsiteY268" fmla="*/ 1447598 h 2119383"/>
              <a:gd name="connsiteX269" fmla="*/ 2538680 w 6868709"/>
              <a:gd name="connsiteY269" fmla="*/ 1459248 h 2119383"/>
              <a:gd name="connsiteX270" fmla="*/ 2506768 w 6868709"/>
              <a:gd name="connsiteY270" fmla="*/ 1569131 h 2119383"/>
              <a:gd name="connsiteX271" fmla="*/ 2479915 w 6868709"/>
              <a:gd name="connsiteY271" fmla="*/ 1667618 h 2119383"/>
              <a:gd name="connsiteX272" fmla="*/ 1804202 w 6868709"/>
              <a:gd name="connsiteY272" fmla="*/ 2091086 h 2119383"/>
              <a:gd name="connsiteX273" fmla="*/ 1701767 w 6868709"/>
              <a:gd name="connsiteY273" fmla="*/ 2119383 h 2119383"/>
              <a:gd name="connsiteX274" fmla="*/ 1534631 w 6868709"/>
              <a:gd name="connsiteY274" fmla="*/ 2119383 h 2119383"/>
              <a:gd name="connsiteX275" fmla="*/ 1573063 w 6868709"/>
              <a:gd name="connsiteY275" fmla="*/ 2105457 h 2119383"/>
              <a:gd name="connsiteX276" fmla="*/ 1791065 w 6868709"/>
              <a:gd name="connsiteY276" fmla="*/ 2044748 h 2119383"/>
              <a:gd name="connsiteX277" fmla="*/ 2434886 w 6868709"/>
              <a:gd name="connsiteY277" fmla="*/ 1649959 h 2119383"/>
              <a:gd name="connsiteX278" fmla="*/ 2459864 w 6868709"/>
              <a:gd name="connsiteY278" fmla="*/ 1557289 h 2119383"/>
              <a:gd name="connsiteX279" fmla="*/ 2494410 w 6868709"/>
              <a:gd name="connsiteY279" fmla="*/ 1439049 h 2119383"/>
              <a:gd name="connsiteX280" fmla="*/ 2642249 w 6868709"/>
              <a:gd name="connsiteY280" fmla="*/ 1276641 h 2119383"/>
              <a:gd name="connsiteX281" fmla="*/ 2855601 w 6868709"/>
              <a:gd name="connsiteY281" fmla="*/ 1222106 h 2119383"/>
              <a:gd name="connsiteX282" fmla="*/ 3021041 w 6868709"/>
              <a:gd name="connsiteY282" fmla="*/ 1251512 h 2119383"/>
              <a:gd name="connsiteX283" fmla="*/ 3232909 w 6868709"/>
              <a:gd name="connsiteY283" fmla="*/ 1267024 h 2119383"/>
              <a:gd name="connsiteX284" fmla="*/ 3362779 w 6868709"/>
              <a:gd name="connsiteY284" fmla="*/ 1150586 h 2119383"/>
              <a:gd name="connsiteX285" fmla="*/ 3467129 w 6868709"/>
              <a:gd name="connsiteY285" fmla="*/ 1042847 h 2119383"/>
              <a:gd name="connsiteX286" fmla="*/ 3630609 w 6868709"/>
              <a:gd name="connsiteY286" fmla="*/ 985875 h 2119383"/>
              <a:gd name="connsiteX287" fmla="*/ 3620925 w 6868709"/>
              <a:gd name="connsiteY287" fmla="*/ 845652 h 2119383"/>
              <a:gd name="connsiteX288" fmla="*/ 3908603 w 6868709"/>
              <a:gd name="connsiteY288" fmla="*/ 903634 h 2119383"/>
              <a:gd name="connsiteX289" fmla="*/ 4248635 w 6868709"/>
              <a:gd name="connsiteY289" fmla="*/ 947670 h 2119383"/>
              <a:gd name="connsiteX290" fmla="*/ 4932171 w 6868709"/>
              <a:gd name="connsiteY290" fmla="*/ 1112805 h 2119383"/>
              <a:gd name="connsiteX291" fmla="*/ 5067271 w 6868709"/>
              <a:gd name="connsiteY291" fmla="*/ 1361629 h 2119383"/>
              <a:gd name="connsiteX292" fmla="*/ 5144538 w 6868709"/>
              <a:gd name="connsiteY292" fmla="*/ 1518122 h 2119383"/>
              <a:gd name="connsiteX293" fmla="*/ 5668057 w 6868709"/>
              <a:gd name="connsiteY293" fmla="*/ 2101765 h 2119383"/>
              <a:gd name="connsiteX294" fmla="*/ 5690059 w 6868709"/>
              <a:gd name="connsiteY294" fmla="*/ 2119383 h 2119383"/>
              <a:gd name="connsiteX295" fmla="*/ 5615582 w 6868709"/>
              <a:gd name="connsiteY295" fmla="*/ 2119383 h 2119383"/>
              <a:gd name="connsiteX296" fmla="*/ 5434400 w 6868709"/>
              <a:gd name="connsiteY296" fmla="*/ 1959246 h 2119383"/>
              <a:gd name="connsiteX297" fmla="*/ 5103080 w 6868709"/>
              <a:gd name="connsiteY297" fmla="*/ 1541687 h 2119383"/>
              <a:gd name="connsiteX298" fmla="*/ 5024653 w 6868709"/>
              <a:gd name="connsiteY298" fmla="*/ 1382603 h 2119383"/>
              <a:gd name="connsiteX299" fmla="*/ 4894210 w 6868709"/>
              <a:gd name="connsiteY299" fmla="*/ 1139030 h 2119383"/>
              <a:gd name="connsiteX300" fmla="*/ 4262159 w 6868709"/>
              <a:gd name="connsiteY300" fmla="*/ 992236 h 2119383"/>
              <a:gd name="connsiteX301" fmla="*/ 3893936 w 6868709"/>
              <a:gd name="connsiteY301" fmla="*/ 947488 h 2119383"/>
              <a:gd name="connsiteX302" fmla="*/ 3627381 w 6868709"/>
              <a:gd name="connsiteY302" fmla="*/ 891723 h 2119383"/>
              <a:gd name="connsiteX303" fmla="*/ 3475207 w 6868709"/>
              <a:gd name="connsiteY303" fmla="*/ 944836 h 2119383"/>
              <a:gd name="connsiteX304" fmla="*/ 3375095 w 6868709"/>
              <a:gd name="connsiteY304" fmla="*/ 1050814 h 2119383"/>
              <a:gd name="connsiteX305" fmla="*/ 3216609 w 6868709"/>
              <a:gd name="connsiteY305" fmla="*/ 1190241 h 2119383"/>
              <a:gd name="connsiteX306" fmla="*/ 2961669 w 6868709"/>
              <a:gd name="connsiteY306" fmla="*/ 1175824 h 2119383"/>
              <a:gd name="connsiteX307" fmla="*/ 2799501 w 6868709"/>
              <a:gd name="connsiteY307" fmla="*/ 1144662 h 2119383"/>
              <a:gd name="connsiteX308" fmla="*/ 2605261 w 6868709"/>
              <a:gd name="connsiteY308" fmla="*/ 1192353 h 2119383"/>
              <a:gd name="connsiteX309" fmla="*/ 2465153 w 6868709"/>
              <a:gd name="connsiteY309" fmla="*/ 1334344 h 2119383"/>
              <a:gd name="connsiteX310" fmla="*/ 2458720 w 6868709"/>
              <a:gd name="connsiteY310" fmla="*/ 1347531 h 2119383"/>
              <a:gd name="connsiteX311" fmla="*/ 2425316 w 6868709"/>
              <a:gd name="connsiteY311" fmla="*/ 1465392 h 2119383"/>
              <a:gd name="connsiteX312" fmla="*/ 2397198 w 6868709"/>
              <a:gd name="connsiteY312" fmla="*/ 1570443 h 2119383"/>
              <a:gd name="connsiteX313" fmla="*/ 1679489 w 6868709"/>
              <a:gd name="connsiteY313" fmla="*/ 2021494 h 2119383"/>
              <a:gd name="connsiteX314" fmla="*/ 1451879 w 6868709"/>
              <a:gd name="connsiteY314" fmla="*/ 2084289 h 2119383"/>
              <a:gd name="connsiteX315" fmla="*/ 1353450 w 6868709"/>
              <a:gd name="connsiteY315" fmla="*/ 2119383 h 2119383"/>
              <a:gd name="connsiteX316" fmla="*/ 1245614 w 6868709"/>
              <a:gd name="connsiteY316" fmla="*/ 2119383 h 2119383"/>
              <a:gd name="connsiteX317" fmla="*/ 1324352 w 6868709"/>
              <a:gd name="connsiteY317" fmla="*/ 2081675 h 2119383"/>
              <a:gd name="connsiteX318" fmla="*/ 1665607 w 6868709"/>
              <a:gd name="connsiteY318" fmla="*/ 1977682 h 2119383"/>
              <a:gd name="connsiteX319" fmla="*/ 2352197 w 6868709"/>
              <a:gd name="connsiteY319" fmla="*/ 1555687 h 2119383"/>
              <a:gd name="connsiteX320" fmla="*/ 2378438 w 6868709"/>
              <a:gd name="connsiteY320" fmla="*/ 1456455 h 2119383"/>
              <a:gd name="connsiteX321" fmla="*/ 2415073 w 6868709"/>
              <a:gd name="connsiteY321" fmla="*/ 1330030 h 2119383"/>
              <a:gd name="connsiteX322" fmla="*/ 2571929 w 6868709"/>
              <a:gd name="connsiteY322" fmla="*/ 1157852 h 2119383"/>
              <a:gd name="connsiteX323" fmla="*/ 2798016 w 6868709"/>
              <a:gd name="connsiteY323" fmla="*/ 1099217 h 2119383"/>
              <a:gd name="connsiteX324" fmla="*/ 2973172 w 6868709"/>
              <a:gd name="connsiteY324" fmla="*/ 1130487 h 2119383"/>
              <a:gd name="connsiteX325" fmla="*/ 3199983 w 6868709"/>
              <a:gd name="connsiteY325" fmla="*/ 1145109 h 2119383"/>
              <a:gd name="connsiteX326" fmla="*/ 3338674 w 6868709"/>
              <a:gd name="connsiteY326" fmla="*/ 1020499 h 2119383"/>
              <a:gd name="connsiteX327" fmla="*/ 3448594 w 6868709"/>
              <a:gd name="connsiteY327" fmla="*/ 907299 h 2119383"/>
              <a:gd name="connsiteX328" fmla="*/ 3620925 w 6868709"/>
              <a:gd name="connsiteY328" fmla="*/ 845652 h 2119383"/>
              <a:gd name="connsiteX329" fmla="*/ 3610185 w 6868709"/>
              <a:gd name="connsiteY329" fmla="*/ 703817 h 2119383"/>
              <a:gd name="connsiteX330" fmla="*/ 3913210 w 6868709"/>
              <a:gd name="connsiteY330" fmla="*/ 765970 h 2119383"/>
              <a:gd name="connsiteX331" fmla="*/ 4276805 w 6868709"/>
              <a:gd name="connsiteY331" fmla="*/ 813271 h 2119383"/>
              <a:gd name="connsiteX332" fmla="*/ 4999594 w 6868709"/>
              <a:gd name="connsiteY332" fmla="*/ 986088 h 2119383"/>
              <a:gd name="connsiteX333" fmla="*/ 5141870 w 6868709"/>
              <a:gd name="connsiteY333" fmla="*/ 1250903 h 2119383"/>
              <a:gd name="connsiteX334" fmla="*/ 5222936 w 6868709"/>
              <a:gd name="connsiteY334" fmla="*/ 1416487 h 2119383"/>
              <a:gd name="connsiteX335" fmla="*/ 5778898 w 6868709"/>
              <a:gd name="connsiteY335" fmla="*/ 2035478 h 2119383"/>
              <a:gd name="connsiteX336" fmla="*/ 5884219 w 6868709"/>
              <a:gd name="connsiteY336" fmla="*/ 2119383 h 2119383"/>
              <a:gd name="connsiteX337" fmla="*/ 5811393 w 6868709"/>
              <a:gd name="connsiteY337" fmla="*/ 2119383 h 2119383"/>
              <a:gd name="connsiteX338" fmla="*/ 5746385 w 6868709"/>
              <a:gd name="connsiteY338" fmla="*/ 2067494 h 2119383"/>
              <a:gd name="connsiteX339" fmla="*/ 5181647 w 6868709"/>
              <a:gd name="connsiteY339" fmla="*/ 1436717 h 2119383"/>
              <a:gd name="connsiteX340" fmla="*/ 5098612 w 6868709"/>
              <a:gd name="connsiteY340" fmla="*/ 1268229 h 2119383"/>
              <a:gd name="connsiteX341" fmla="*/ 4961028 w 6868709"/>
              <a:gd name="connsiteY341" fmla="*/ 1008619 h 2119383"/>
              <a:gd name="connsiteX342" fmla="*/ 4290060 w 6868709"/>
              <a:gd name="connsiteY342" fmla="*/ 854389 h 2119383"/>
              <a:gd name="connsiteX343" fmla="*/ 3899920 w 6868709"/>
              <a:gd name="connsiteY343" fmla="*/ 808035 h 2119383"/>
              <a:gd name="connsiteX344" fmla="*/ 3616723 w 6868709"/>
              <a:gd name="connsiteY344" fmla="*/ 750000 h 2119383"/>
              <a:gd name="connsiteX345" fmla="*/ 3455354 w 6868709"/>
              <a:gd name="connsiteY345" fmla="*/ 806778 h 2119383"/>
              <a:gd name="connsiteX346" fmla="*/ 3347997 w 6868709"/>
              <a:gd name="connsiteY346" fmla="*/ 919716 h 2119383"/>
              <a:gd name="connsiteX347" fmla="*/ 3179485 w 6868709"/>
              <a:gd name="connsiteY347" fmla="*/ 1066781 h 2119383"/>
              <a:gd name="connsiteX348" fmla="*/ 2909971 w 6868709"/>
              <a:gd name="connsiteY348" fmla="*/ 1051510 h 2119383"/>
              <a:gd name="connsiteX349" fmla="*/ 2737124 w 6868709"/>
              <a:gd name="connsiteY349" fmla="*/ 1020435 h 2119383"/>
              <a:gd name="connsiteX350" fmla="*/ 2530729 w 6868709"/>
              <a:gd name="connsiteY350" fmla="*/ 1071307 h 2119383"/>
              <a:gd name="connsiteX351" fmla="*/ 2382185 w 6868709"/>
              <a:gd name="connsiteY351" fmla="*/ 1222616 h 2119383"/>
              <a:gd name="connsiteX352" fmla="*/ 2374966 w 6868709"/>
              <a:gd name="connsiteY352" fmla="*/ 1237381 h 2119383"/>
              <a:gd name="connsiteX353" fmla="*/ 2338747 w 6868709"/>
              <a:gd name="connsiteY353" fmla="*/ 1363971 h 2119383"/>
              <a:gd name="connsiteX354" fmla="*/ 2309370 w 6868709"/>
              <a:gd name="connsiteY354" fmla="*/ 1475590 h 2119383"/>
              <a:gd name="connsiteX355" fmla="*/ 1549666 w 6868709"/>
              <a:gd name="connsiteY355" fmla="*/ 1954216 h 2119383"/>
              <a:gd name="connsiteX356" fmla="*/ 1095401 w 6868709"/>
              <a:gd name="connsiteY356" fmla="*/ 2109012 h 2119383"/>
              <a:gd name="connsiteX357" fmla="*/ 1079778 w 6868709"/>
              <a:gd name="connsiteY357" fmla="*/ 2119383 h 2119383"/>
              <a:gd name="connsiteX358" fmla="*/ 1000764 w 6868709"/>
              <a:gd name="connsiteY358" fmla="*/ 2119383 h 2119383"/>
              <a:gd name="connsiteX359" fmla="*/ 1072230 w 6868709"/>
              <a:gd name="connsiteY359" fmla="*/ 2071481 h 2119383"/>
              <a:gd name="connsiteX360" fmla="*/ 1540247 w 6868709"/>
              <a:gd name="connsiteY360" fmla="*/ 1910181 h 2119383"/>
              <a:gd name="connsiteX361" fmla="*/ 2267861 w 6868709"/>
              <a:gd name="connsiteY361" fmla="*/ 1460609 h 2119383"/>
              <a:gd name="connsiteX362" fmla="*/ 2295756 w 6868709"/>
              <a:gd name="connsiteY362" fmla="*/ 1354023 h 2119383"/>
              <a:gd name="connsiteX363" fmla="*/ 2333829 w 6868709"/>
              <a:gd name="connsiteY363" fmla="*/ 1220659 h 2119383"/>
              <a:gd name="connsiteX364" fmla="*/ 2737988 w 6868709"/>
              <a:gd name="connsiteY364" fmla="*/ 975144 h 2119383"/>
              <a:gd name="connsiteX365" fmla="*/ 2923456 w 6868709"/>
              <a:gd name="connsiteY365" fmla="*/ 1008076 h 2119383"/>
              <a:gd name="connsiteX366" fmla="*/ 3163854 w 6868709"/>
              <a:gd name="connsiteY366" fmla="*/ 1024548 h 2119383"/>
              <a:gd name="connsiteX367" fmla="*/ 3311163 w 6868709"/>
              <a:gd name="connsiteY367" fmla="*/ 891185 h 2119383"/>
              <a:gd name="connsiteX368" fmla="*/ 3428185 w 6868709"/>
              <a:gd name="connsiteY368" fmla="*/ 769407 h 2119383"/>
              <a:gd name="connsiteX369" fmla="*/ 3610185 w 6868709"/>
              <a:gd name="connsiteY369" fmla="*/ 703817 h 2119383"/>
              <a:gd name="connsiteX370" fmla="*/ 3598123 w 6868709"/>
              <a:gd name="connsiteY370" fmla="*/ 563341 h 2119383"/>
              <a:gd name="connsiteX371" fmla="*/ 3918722 w 6868709"/>
              <a:gd name="connsiteY371" fmla="*/ 626763 h 2119383"/>
              <a:gd name="connsiteX372" fmla="*/ 4301505 w 6868709"/>
              <a:gd name="connsiteY372" fmla="*/ 675307 h 2119383"/>
              <a:gd name="connsiteX373" fmla="*/ 5063769 w 6868709"/>
              <a:gd name="connsiteY373" fmla="*/ 855392 h 2119383"/>
              <a:gd name="connsiteX374" fmla="*/ 5213415 w 6868709"/>
              <a:gd name="connsiteY374" fmla="*/ 1134831 h 2119383"/>
              <a:gd name="connsiteX375" fmla="*/ 5299413 w 6868709"/>
              <a:gd name="connsiteY375" fmla="*/ 1310053 h 2119383"/>
              <a:gd name="connsiteX376" fmla="*/ 5887233 w 6868709"/>
              <a:gd name="connsiteY376" fmla="*/ 1963469 h 2119383"/>
              <a:gd name="connsiteX377" fmla="*/ 6083143 w 6868709"/>
              <a:gd name="connsiteY377" fmla="*/ 2119383 h 2119383"/>
              <a:gd name="connsiteX378" fmla="*/ 6008810 w 6868709"/>
              <a:gd name="connsiteY378" fmla="*/ 2119383 h 2119383"/>
              <a:gd name="connsiteX379" fmla="*/ 5856131 w 6868709"/>
              <a:gd name="connsiteY379" fmla="*/ 1997889 h 2119383"/>
              <a:gd name="connsiteX380" fmla="*/ 5259287 w 6868709"/>
              <a:gd name="connsiteY380" fmla="*/ 1332798 h 2119383"/>
              <a:gd name="connsiteX381" fmla="*/ 5171921 w 6868709"/>
              <a:gd name="connsiteY381" fmla="*/ 1154475 h 2119383"/>
              <a:gd name="connsiteX382" fmla="*/ 5026045 w 6868709"/>
              <a:gd name="connsiteY382" fmla="*/ 882157 h 2119383"/>
              <a:gd name="connsiteX383" fmla="*/ 4315585 w 6868709"/>
              <a:gd name="connsiteY383" fmla="*/ 719705 h 2119383"/>
              <a:gd name="connsiteX384" fmla="*/ 3904293 w 6868709"/>
              <a:gd name="connsiteY384" fmla="*/ 671156 h 2119383"/>
              <a:gd name="connsiteX385" fmla="*/ 3604880 w 6868709"/>
              <a:gd name="connsiteY385" fmla="*/ 608732 h 2119383"/>
              <a:gd name="connsiteX386" fmla="*/ 3433725 w 6868709"/>
              <a:gd name="connsiteY386" fmla="*/ 670669 h 2119383"/>
              <a:gd name="connsiteX387" fmla="*/ 3320431 w 6868709"/>
              <a:gd name="connsiteY387" fmla="*/ 790816 h 2119383"/>
              <a:gd name="connsiteX388" fmla="*/ 3145214 w 6868709"/>
              <a:gd name="connsiteY388" fmla="*/ 945672 h 2119383"/>
              <a:gd name="connsiteX389" fmla="*/ 2862533 w 6868709"/>
              <a:gd name="connsiteY389" fmla="*/ 930665 h 2119383"/>
              <a:gd name="connsiteX390" fmla="*/ 2679930 w 6868709"/>
              <a:gd name="connsiteY390" fmla="*/ 897763 h 2119383"/>
              <a:gd name="connsiteX391" fmla="*/ 2461503 w 6868709"/>
              <a:gd name="connsiteY391" fmla="*/ 952090 h 2119383"/>
              <a:gd name="connsiteX392" fmla="*/ 2304394 w 6868709"/>
              <a:gd name="connsiteY392" fmla="*/ 1112439 h 2119383"/>
              <a:gd name="connsiteX393" fmla="*/ 2296434 w 6868709"/>
              <a:gd name="connsiteY393" fmla="*/ 1128745 h 2119383"/>
              <a:gd name="connsiteX394" fmla="*/ 2258908 w 6868709"/>
              <a:gd name="connsiteY394" fmla="*/ 1261937 h 2119383"/>
              <a:gd name="connsiteX395" fmla="*/ 2228031 w 6868709"/>
              <a:gd name="connsiteY395" fmla="*/ 1379581 h 2119383"/>
              <a:gd name="connsiteX396" fmla="*/ 1426347 w 6868709"/>
              <a:gd name="connsiteY396" fmla="*/ 1885782 h 2119383"/>
              <a:gd name="connsiteX397" fmla="*/ 852555 w 6868709"/>
              <a:gd name="connsiteY397" fmla="*/ 2112329 h 2119383"/>
              <a:gd name="connsiteX398" fmla="*/ 845431 w 6868709"/>
              <a:gd name="connsiteY398" fmla="*/ 2119383 h 2119383"/>
              <a:gd name="connsiteX399" fmla="*/ 779171 w 6868709"/>
              <a:gd name="connsiteY399" fmla="*/ 2119383 h 2119383"/>
              <a:gd name="connsiteX400" fmla="*/ 818600 w 6868709"/>
              <a:gd name="connsiteY400" fmla="*/ 2080051 h 2119383"/>
              <a:gd name="connsiteX401" fmla="*/ 1412857 w 6868709"/>
              <a:gd name="connsiteY401" fmla="*/ 1842153 h 2119383"/>
              <a:gd name="connsiteX402" fmla="*/ 2182478 w 6868709"/>
              <a:gd name="connsiteY402" fmla="*/ 1364994 h 2119383"/>
              <a:gd name="connsiteX403" fmla="*/ 2211656 w 6868709"/>
              <a:gd name="connsiteY403" fmla="*/ 1252796 h 2119383"/>
              <a:gd name="connsiteX404" fmla="*/ 2251599 w 6868709"/>
              <a:gd name="connsiteY404" fmla="*/ 1111661 h 2119383"/>
              <a:gd name="connsiteX405" fmla="*/ 2677095 w 6868709"/>
              <a:gd name="connsiteY405" fmla="*/ 852111 h 2119383"/>
              <a:gd name="connsiteX406" fmla="*/ 2871909 w 6868709"/>
              <a:gd name="connsiteY406" fmla="*/ 886708 h 2119383"/>
              <a:gd name="connsiteX407" fmla="*/ 3127056 w 6868709"/>
              <a:gd name="connsiteY407" fmla="*/ 903657 h 2119383"/>
              <a:gd name="connsiteX408" fmla="*/ 3283225 w 6868709"/>
              <a:gd name="connsiteY408" fmla="*/ 762081 h 2119383"/>
              <a:gd name="connsiteX409" fmla="*/ 3406362 w 6868709"/>
              <a:gd name="connsiteY409" fmla="*/ 632722 h 2119383"/>
              <a:gd name="connsiteX410" fmla="*/ 3598123 w 6868709"/>
              <a:gd name="connsiteY410" fmla="*/ 563341 h 2119383"/>
              <a:gd name="connsiteX411" fmla="*/ 3587767 w 6868709"/>
              <a:gd name="connsiteY411" fmla="*/ 423142 h 2119383"/>
              <a:gd name="connsiteX412" fmla="*/ 3924862 w 6868709"/>
              <a:gd name="connsiteY412" fmla="*/ 489327 h 2119383"/>
              <a:gd name="connsiteX413" fmla="*/ 4329014 w 6868709"/>
              <a:gd name="connsiteY413" fmla="*/ 539650 h 2119383"/>
              <a:gd name="connsiteX414" fmla="*/ 5130940 w 6868709"/>
              <a:gd name="connsiteY414" fmla="*/ 727577 h 2119383"/>
              <a:gd name="connsiteX415" fmla="*/ 5287923 w 6868709"/>
              <a:gd name="connsiteY415" fmla="*/ 1021684 h 2119383"/>
              <a:gd name="connsiteX416" fmla="*/ 5378485 w 6868709"/>
              <a:gd name="connsiteY416" fmla="*/ 1206343 h 2119383"/>
              <a:gd name="connsiteX417" fmla="*/ 6244156 w 6868709"/>
              <a:gd name="connsiteY417" fmla="*/ 2089100 h 2119383"/>
              <a:gd name="connsiteX418" fmla="*/ 6282725 w 6868709"/>
              <a:gd name="connsiteY418" fmla="*/ 2119383 h 2119383"/>
              <a:gd name="connsiteX419" fmla="*/ 6208716 w 6868709"/>
              <a:gd name="connsiteY419" fmla="*/ 2119383 h 2119383"/>
              <a:gd name="connsiteX420" fmla="*/ 5966774 w 6868709"/>
              <a:gd name="connsiteY420" fmla="*/ 1927582 h 2119383"/>
              <a:gd name="connsiteX421" fmla="*/ 5337407 w 6868709"/>
              <a:gd name="connsiteY421" fmla="*/ 1227164 h 2119383"/>
              <a:gd name="connsiteX422" fmla="*/ 5246021 w 6868709"/>
              <a:gd name="connsiteY422" fmla="*/ 1038212 h 2119383"/>
              <a:gd name="connsiteX423" fmla="*/ 5092814 w 6868709"/>
              <a:gd name="connsiteY423" fmla="*/ 751231 h 2119383"/>
              <a:gd name="connsiteX424" fmla="*/ 4343063 w 6868709"/>
              <a:gd name="connsiteY424" fmla="*/ 581142 h 2119383"/>
              <a:gd name="connsiteX425" fmla="*/ 3910954 w 6868709"/>
              <a:gd name="connsiteY425" fmla="*/ 530642 h 2119383"/>
              <a:gd name="connsiteX426" fmla="*/ 3594625 w 6868709"/>
              <a:gd name="connsiteY426" fmla="*/ 466166 h 2119383"/>
              <a:gd name="connsiteX427" fmla="*/ 3413839 w 6868709"/>
              <a:gd name="connsiteY427" fmla="*/ 531100 h 2119383"/>
              <a:gd name="connsiteX428" fmla="*/ 3294605 w 6868709"/>
              <a:gd name="connsiteY428" fmla="*/ 658453 h 2119383"/>
              <a:gd name="connsiteX429" fmla="*/ 3109983 w 6868709"/>
              <a:gd name="connsiteY429" fmla="*/ 823642 h 2119383"/>
              <a:gd name="connsiteX430" fmla="*/ 2811563 w 6868709"/>
              <a:gd name="connsiteY430" fmla="*/ 807205 h 2119383"/>
              <a:gd name="connsiteX431" fmla="*/ 2619101 w 6868709"/>
              <a:gd name="connsiteY431" fmla="*/ 772768 h 2119383"/>
              <a:gd name="connsiteX432" fmla="*/ 2387405 w 6868709"/>
              <a:gd name="connsiteY432" fmla="*/ 830836 h 2119383"/>
              <a:gd name="connsiteX433" fmla="*/ 2221186 w 6868709"/>
              <a:gd name="connsiteY433" fmla="*/ 1001568 h 2119383"/>
              <a:gd name="connsiteX434" fmla="*/ 2212261 w 6868709"/>
              <a:gd name="connsiteY434" fmla="*/ 1019827 h 2119383"/>
              <a:gd name="connsiteX435" fmla="*/ 2173083 w 6868709"/>
              <a:gd name="connsiteY435" fmla="*/ 1160375 h 2119383"/>
              <a:gd name="connsiteX436" fmla="*/ 2140725 w 6868709"/>
              <a:gd name="connsiteY436" fmla="*/ 1284996 h 2119383"/>
              <a:gd name="connsiteX437" fmla="*/ 1299412 w 6868709"/>
              <a:gd name="connsiteY437" fmla="*/ 1819904 h 2119383"/>
              <a:gd name="connsiteX438" fmla="*/ 693892 w 6868709"/>
              <a:gd name="connsiteY438" fmla="*/ 2058544 h 2119383"/>
              <a:gd name="connsiteX439" fmla="*/ 632585 w 6868709"/>
              <a:gd name="connsiteY439" fmla="*/ 2119383 h 2119383"/>
              <a:gd name="connsiteX440" fmla="*/ 569461 w 6868709"/>
              <a:gd name="connsiteY440" fmla="*/ 2119383 h 2119383"/>
              <a:gd name="connsiteX441" fmla="*/ 573806 w 6868709"/>
              <a:gd name="connsiteY441" fmla="*/ 2112382 h 2119383"/>
              <a:gd name="connsiteX442" fmla="*/ 1286665 w 6868709"/>
              <a:gd name="connsiteY442" fmla="*/ 1773760 h 2119383"/>
              <a:gd name="connsiteX443" fmla="*/ 2098271 w 6868709"/>
              <a:gd name="connsiteY443" fmla="*/ 1269030 h 2119383"/>
              <a:gd name="connsiteX444" fmla="*/ 2128748 w 6868709"/>
              <a:gd name="connsiteY444" fmla="*/ 1150223 h 2119383"/>
              <a:gd name="connsiteX445" fmla="*/ 2171346 w 6868709"/>
              <a:gd name="connsiteY445" fmla="*/ 1004640 h 2119383"/>
              <a:gd name="connsiteX446" fmla="*/ 2618039 w 6868709"/>
              <a:gd name="connsiteY446" fmla="*/ 731385 h 2119383"/>
              <a:gd name="connsiteX447" fmla="*/ 2823753 w 6868709"/>
              <a:gd name="connsiteY447" fmla="*/ 767428 h 2119383"/>
              <a:gd name="connsiteX448" fmla="*/ 3092455 w 6868709"/>
              <a:gd name="connsiteY448" fmla="*/ 781376 h 2119383"/>
              <a:gd name="connsiteX449" fmla="*/ 3257243 w 6868709"/>
              <a:gd name="connsiteY449" fmla="*/ 631045 h 2119383"/>
              <a:gd name="connsiteX450" fmla="*/ 3386501 w 6868709"/>
              <a:gd name="connsiteY450" fmla="*/ 496057 h 2119383"/>
              <a:gd name="connsiteX451" fmla="*/ 3587767 w 6868709"/>
              <a:gd name="connsiteY451" fmla="*/ 423142 h 2119383"/>
              <a:gd name="connsiteX452" fmla="*/ 3576871 w 6868709"/>
              <a:gd name="connsiteY452" fmla="*/ 282046 h 2119383"/>
              <a:gd name="connsiteX453" fmla="*/ 3930307 w 6868709"/>
              <a:gd name="connsiteY453" fmla="*/ 351067 h 2119383"/>
              <a:gd name="connsiteX454" fmla="*/ 4355652 w 6868709"/>
              <a:gd name="connsiteY454" fmla="*/ 403547 h 2119383"/>
              <a:gd name="connsiteX455" fmla="*/ 5196831 w 6868709"/>
              <a:gd name="connsiteY455" fmla="*/ 599154 h 2119383"/>
              <a:gd name="connsiteX456" fmla="*/ 5360985 w 6868709"/>
              <a:gd name="connsiteY456" fmla="*/ 907303 h 2119383"/>
              <a:gd name="connsiteX457" fmla="*/ 5456142 w 6868709"/>
              <a:gd name="connsiteY457" fmla="*/ 1101432 h 2119383"/>
              <a:gd name="connsiteX458" fmla="*/ 6367249 w 6868709"/>
              <a:gd name="connsiteY458" fmla="*/ 2027594 h 2119383"/>
              <a:gd name="connsiteX459" fmla="*/ 6484515 w 6868709"/>
              <a:gd name="connsiteY459" fmla="*/ 2119383 h 2119383"/>
              <a:gd name="connsiteX460" fmla="*/ 6410223 w 6868709"/>
              <a:gd name="connsiteY460" fmla="*/ 2119383 h 2119383"/>
              <a:gd name="connsiteX461" fmla="*/ 6339742 w 6868709"/>
              <a:gd name="connsiteY461" fmla="*/ 2064170 h 2119383"/>
              <a:gd name="connsiteX462" fmla="*/ 5416969 w 6868709"/>
              <a:gd name="connsiteY462" fmla="*/ 1122214 h 2119383"/>
              <a:gd name="connsiteX463" fmla="*/ 5319856 w 6868709"/>
              <a:gd name="connsiteY463" fmla="*/ 925197 h 2119383"/>
              <a:gd name="connsiteX464" fmla="*/ 5159901 w 6868709"/>
              <a:gd name="connsiteY464" fmla="*/ 626290 h 2119383"/>
              <a:gd name="connsiteX465" fmla="*/ 4370896 w 6868709"/>
              <a:gd name="connsiteY465" fmla="*/ 448519 h 2119383"/>
              <a:gd name="connsiteX466" fmla="*/ 3917222 w 6868709"/>
              <a:gd name="connsiteY466" fmla="*/ 395663 h 2119383"/>
              <a:gd name="connsiteX467" fmla="*/ 3584610 w 6868709"/>
              <a:gd name="connsiteY467" fmla="*/ 328638 h 2119383"/>
              <a:gd name="connsiteX468" fmla="*/ 3394307 w 6868709"/>
              <a:gd name="connsiteY468" fmla="*/ 397472 h 2119383"/>
              <a:gd name="connsiteX469" fmla="*/ 3266778 w 6868709"/>
              <a:gd name="connsiteY469" fmla="*/ 529922 h 2119383"/>
              <a:gd name="connsiteX470" fmla="*/ 3073534 w 6868709"/>
              <a:gd name="connsiteY470" fmla="*/ 703863 h 2119383"/>
              <a:gd name="connsiteX471" fmla="*/ 2761137 w 6868709"/>
              <a:gd name="connsiteY471" fmla="*/ 688313 h 2119383"/>
              <a:gd name="connsiteX472" fmla="*/ 2558546 w 6868709"/>
              <a:gd name="connsiteY472" fmla="*/ 651845 h 2119383"/>
              <a:gd name="connsiteX473" fmla="*/ 2316258 w 6868709"/>
              <a:gd name="connsiteY473" fmla="*/ 712963 h 2119383"/>
              <a:gd name="connsiteX474" fmla="*/ 2141967 w 6868709"/>
              <a:gd name="connsiteY474" fmla="*/ 891186 h 2119383"/>
              <a:gd name="connsiteX475" fmla="*/ 2132256 w 6868709"/>
              <a:gd name="connsiteY475" fmla="*/ 911023 h 2119383"/>
              <a:gd name="connsiteX476" fmla="*/ 2091248 w 6868709"/>
              <a:gd name="connsiteY476" fmla="*/ 1059300 h 2119383"/>
              <a:gd name="connsiteX477" fmla="*/ 2057631 w 6868709"/>
              <a:gd name="connsiteY477" fmla="*/ 1190488 h 2119383"/>
              <a:gd name="connsiteX478" fmla="*/ 1171955 w 6868709"/>
              <a:gd name="connsiteY478" fmla="*/ 1751858 h 2119383"/>
              <a:gd name="connsiteX479" fmla="*/ 449938 w 6868709"/>
              <a:gd name="connsiteY479" fmla="*/ 2089321 h 2119383"/>
              <a:gd name="connsiteX480" fmla="*/ 431298 w 6868709"/>
              <a:gd name="connsiteY480" fmla="*/ 2119383 h 2119383"/>
              <a:gd name="connsiteX481" fmla="*/ 375756 w 6868709"/>
              <a:gd name="connsiteY481" fmla="*/ 2119383 h 2119383"/>
              <a:gd name="connsiteX482" fmla="*/ 411862 w 6868709"/>
              <a:gd name="connsiteY482" fmla="*/ 2060976 h 2119383"/>
              <a:gd name="connsiteX483" fmla="*/ 1159607 w 6868709"/>
              <a:gd name="connsiteY483" fmla="*/ 1706868 h 2119383"/>
              <a:gd name="connsiteX484" fmla="*/ 2013197 w 6868709"/>
              <a:gd name="connsiteY484" fmla="*/ 1174567 h 2119383"/>
              <a:gd name="connsiteX485" fmla="*/ 2045353 w 6868709"/>
              <a:gd name="connsiteY485" fmla="*/ 1049363 h 2119383"/>
              <a:gd name="connsiteX486" fmla="*/ 2089001 w 6868709"/>
              <a:gd name="connsiteY486" fmla="*/ 892732 h 2119383"/>
              <a:gd name="connsiteX487" fmla="*/ 2557071 w 6868709"/>
              <a:gd name="connsiteY487" fmla="*/ 605399 h 2119383"/>
              <a:gd name="connsiteX488" fmla="*/ 2772092 w 6868709"/>
              <a:gd name="connsiteY488" fmla="*/ 643151 h 2119383"/>
              <a:gd name="connsiteX489" fmla="*/ 3055969 w 6868709"/>
              <a:gd name="connsiteY489" fmla="*/ 661640 h 2119383"/>
              <a:gd name="connsiteX490" fmla="*/ 3230205 w 6868709"/>
              <a:gd name="connsiteY490" fmla="*/ 502884 h 2119383"/>
              <a:gd name="connsiteX491" fmla="*/ 3365558 w 6868709"/>
              <a:gd name="connsiteY491" fmla="*/ 359362 h 2119383"/>
              <a:gd name="connsiteX492" fmla="*/ 3576871 w 6868709"/>
              <a:gd name="connsiteY492" fmla="*/ 282046 h 2119383"/>
              <a:gd name="connsiteX493" fmla="*/ 3563262 w 6868709"/>
              <a:gd name="connsiteY493" fmla="*/ 138814 h 2119383"/>
              <a:gd name="connsiteX494" fmla="*/ 3933393 w 6868709"/>
              <a:gd name="connsiteY494" fmla="*/ 211165 h 2119383"/>
              <a:gd name="connsiteX495" fmla="*/ 4380060 w 6868709"/>
              <a:gd name="connsiteY495" fmla="*/ 265458 h 2119383"/>
              <a:gd name="connsiteX496" fmla="*/ 5260575 w 6868709"/>
              <a:gd name="connsiteY496" fmla="*/ 468670 h 2119383"/>
              <a:gd name="connsiteX497" fmla="*/ 5432240 w 6868709"/>
              <a:gd name="connsiteY497" fmla="*/ 793054 h 2119383"/>
              <a:gd name="connsiteX498" fmla="*/ 5531937 w 6868709"/>
              <a:gd name="connsiteY498" fmla="*/ 996598 h 2119383"/>
              <a:gd name="connsiteX499" fmla="*/ 6487455 w 6868709"/>
              <a:gd name="connsiteY499" fmla="*/ 1968524 h 2119383"/>
              <a:gd name="connsiteX500" fmla="*/ 6630967 w 6868709"/>
              <a:gd name="connsiteY500" fmla="*/ 2080462 h 2119383"/>
              <a:gd name="connsiteX501" fmla="*/ 6675527 w 6868709"/>
              <a:gd name="connsiteY501" fmla="*/ 2119383 h 2119383"/>
              <a:gd name="connsiteX502" fmla="*/ 6607905 w 6868709"/>
              <a:gd name="connsiteY502" fmla="*/ 2119383 h 2119383"/>
              <a:gd name="connsiteX503" fmla="*/ 6606337 w 6868709"/>
              <a:gd name="connsiteY503" fmla="*/ 2118012 h 2119383"/>
              <a:gd name="connsiteX504" fmla="*/ 6462864 w 6868709"/>
              <a:gd name="connsiteY504" fmla="*/ 2006035 h 2119383"/>
              <a:gd name="connsiteX505" fmla="*/ 5494786 w 6868709"/>
              <a:gd name="connsiteY505" fmla="*/ 1019324 h 2119383"/>
              <a:gd name="connsiteX506" fmla="*/ 5393471 w 6868709"/>
              <a:gd name="connsiteY506" fmla="*/ 813059 h 2119383"/>
              <a:gd name="connsiteX507" fmla="*/ 5223427 w 6868709"/>
              <a:gd name="connsiteY507" fmla="*/ 496220 h 2119383"/>
              <a:gd name="connsiteX508" fmla="*/ 4395509 w 6868709"/>
              <a:gd name="connsiteY508" fmla="*/ 311016 h 2119383"/>
              <a:gd name="connsiteX509" fmla="*/ 3920287 w 6868709"/>
              <a:gd name="connsiteY509" fmla="*/ 256752 h 2119383"/>
              <a:gd name="connsiteX510" fmla="*/ 3570883 w 6868709"/>
              <a:gd name="connsiteY510" fmla="*/ 186440 h 2119383"/>
              <a:gd name="connsiteX511" fmla="*/ 3371412 w 6868709"/>
              <a:gd name="connsiteY511" fmla="*/ 259293 h 2119383"/>
              <a:gd name="connsiteX512" fmla="*/ 3239886 w 6868709"/>
              <a:gd name="connsiteY512" fmla="*/ 400893 h 2119383"/>
              <a:gd name="connsiteX513" fmla="*/ 3038026 w 6868709"/>
              <a:gd name="connsiteY513" fmla="*/ 583588 h 2119383"/>
              <a:gd name="connsiteX514" fmla="*/ 2707955 w 6868709"/>
              <a:gd name="connsiteY514" fmla="*/ 566620 h 2119383"/>
              <a:gd name="connsiteX515" fmla="*/ 2495288 w 6868709"/>
              <a:gd name="connsiteY515" fmla="*/ 529029 h 2119383"/>
              <a:gd name="connsiteX516" fmla="*/ 2057842 w 6868709"/>
              <a:gd name="connsiteY516" fmla="*/ 780369 h 2119383"/>
              <a:gd name="connsiteX517" fmla="*/ 2047386 w 6868709"/>
              <a:gd name="connsiteY517" fmla="*/ 801745 h 2119383"/>
              <a:gd name="connsiteX518" fmla="*/ 2004546 w 6868709"/>
              <a:gd name="connsiteY518" fmla="*/ 957752 h 2119383"/>
              <a:gd name="connsiteX519" fmla="*/ 1969389 w 6868709"/>
              <a:gd name="connsiteY519" fmla="*/ 1095006 h 2119383"/>
              <a:gd name="connsiteX520" fmla="*/ 1041955 w 6868709"/>
              <a:gd name="connsiteY520" fmla="*/ 1684498 h 2119383"/>
              <a:gd name="connsiteX521" fmla="*/ 284523 w 6868709"/>
              <a:gd name="connsiteY521" fmla="*/ 2039080 h 2119383"/>
              <a:gd name="connsiteX522" fmla="*/ 234927 w 6868709"/>
              <a:gd name="connsiteY522" fmla="*/ 2119383 h 2119383"/>
              <a:gd name="connsiteX523" fmla="*/ 184471 w 6868709"/>
              <a:gd name="connsiteY523" fmla="*/ 2119383 h 2119383"/>
              <a:gd name="connsiteX524" fmla="*/ 250949 w 6868709"/>
              <a:gd name="connsiteY524" fmla="*/ 2011952 h 2119383"/>
              <a:gd name="connsiteX525" fmla="*/ 1034071 w 6868709"/>
              <a:gd name="connsiteY525" fmla="*/ 1639283 h 2119383"/>
              <a:gd name="connsiteX526" fmla="*/ 1929041 w 6868709"/>
              <a:gd name="connsiteY526" fmla="*/ 1078652 h 2119383"/>
              <a:gd name="connsiteX527" fmla="*/ 1962500 w 6868709"/>
              <a:gd name="connsiteY527" fmla="*/ 946844 h 2119383"/>
              <a:gd name="connsiteX528" fmla="*/ 2007978 w 6868709"/>
              <a:gd name="connsiteY528" fmla="*/ 782484 h 2119383"/>
              <a:gd name="connsiteX529" fmla="*/ 2497464 w 6868709"/>
              <a:gd name="connsiteY529" fmla="*/ 481034 h 2119383"/>
              <a:gd name="connsiteX530" fmla="*/ 2720419 w 6868709"/>
              <a:gd name="connsiteY530" fmla="*/ 519326 h 2119383"/>
              <a:gd name="connsiteX531" fmla="*/ 3018495 w 6868709"/>
              <a:gd name="connsiteY531" fmla="*/ 538465 h 2119383"/>
              <a:gd name="connsiteX532" fmla="*/ 3200934 w 6868709"/>
              <a:gd name="connsiteY532" fmla="*/ 370791 h 2119383"/>
              <a:gd name="connsiteX533" fmla="*/ 3342230 w 6868709"/>
              <a:gd name="connsiteY533" fmla="*/ 220065 h 2119383"/>
              <a:gd name="connsiteX534" fmla="*/ 3563262 w 6868709"/>
              <a:gd name="connsiteY534" fmla="*/ 138814 h 2119383"/>
              <a:gd name="connsiteX535" fmla="*/ 3552411 w 6868709"/>
              <a:gd name="connsiteY535" fmla="*/ 1351 h 2119383"/>
              <a:gd name="connsiteX536" fmla="*/ 3938843 w 6868709"/>
              <a:gd name="connsiteY536" fmla="*/ 76333 h 2119383"/>
              <a:gd name="connsiteX537" fmla="*/ 4406919 w 6868709"/>
              <a:gd name="connsiteY537" fmla="*/ 132368 h 2119383"/>
              <a:gd name="connsiteX538" fmla="*/ 5327471 w 6868709"/>
              <a:gd name="connsiteY538" fmla="*/ 341677 h 2119383"/>
              <a:gd name="connsiteX539" fmla="*/ 5507629 w 6868709"/>
              <a:gd name="connsiteY539" fmla="*/ 679353 h 2119383"/>
              <a:gd name="connsiteX540" fmla="*/ 5612101 w 6868709"/>
              <a:gd name="connsiteY540" fmla="*/ 891994 h 2119383"/>
              <a:gd name="connsiteX541" fmla="*/ 6613112 w 6868709"/>
              <a:gd name="connsiteY541" fmla="*/ 1910181 h 2119383"/>
              <a:gd name="connsiteX542" fmla="*/ 6762874 w 6868709"/>
              <a:gd name="connsiteY542" fmla="*/ 2027110 h 2119383"/>
              <a:gd name="connsiteX543" fmla="*/ 6868709 w 6868709"/>
              <a:gd name="connsiteY543" fmla="*/ 2119383 h 2119383"/>
              <a:gd name="connsiteX544" fmla="*/ 6798413 w 6868709"/>
              <a:gd name="connsiteY544" fmla="*/ 2119383 h 2119383"/>
              <a:gd name="connsiteX545" fmla="*/ 6733405 w 6868709"/>
              <a:gd name="connsiteY545" fmla="*/ 2062734 h 2119383"/>
              <a:gd name="connsiteX546" fmla="*/ 6583852 w 6868709"/>
              <a:gd name="connsiteY546" fmla="*/ 1946395 h 2119383"/>
              <a:gd name="connsiteX547" fmla="*/ 5571042 w 6868709"/>
              <a:gd name="connsiteY547" fmla="*/ 915710 h 2119383"/>
              <a:gd name="connsiteX548" fmla="*/ 5465564 w 6868709"/>
              <a:gd name="connsiteY548" fmla="*/ 700157 h 2119383"/>
              <a:gd name="connsiteX549" fmla="*/ 5288943 w 6868709"/>
              <a:gd name="connsiteY549" fmla="*/ 369069 h 2119383"/>
              <a:gd name="connsiteX550" fmla="*/ 4421392 w 6868709"/>
              <a:gd name="connsiteY550" fmla="*/ 175977 h 2119383"/>
              <a:gd name="connsiteX551" fmla="*/ 3924985 w 6868709"/>
              <a:gd name="connsiteY551" fmla="*/ 119563 h 2119383"/>
              <a:gd name="connsiteX552" fmla="*/ 3559068 w 6868709"/>
              <a:gd name="connsiteY552" fmla="*/ 46443 h 2119383"/>
              <a:gd name="connsiteX553" fmla="*/ 3349519 w 6868709"/>
              <a:gd name="connsiteY553" fmla="*/ 123086 h 2119383"/>
              <a:gd name="connsiteX554" fmla="*/ 3211497 w 6868709"/>
              <a:gd name="connsiteY554" fmla="*/ 272057 h 2119383"/>
              <a:gd name="connsiteX555" fmla="*/ 3000780 w 6868709"/>
              <a:gd name="connsiteY555" fmla="*/ 462968 h 2119383"/>
              <a:gd name="connsiteX556" fmla="*/ 2659076 w 6868709"/>
              <a:gd name="connsiteY556" fmla="*/ 445090 h 2119383"/>
              <a:gd name="connsiteX557" fmla="*/ 2436651 w 6868709"/>
              <a:gd name="connsiteY557" fmla="*/ 405672 h 2119383"/>
              <a:gd name="connsiteX558" fmla="*/ 1978788 w 6868709"/>
              <a:gd name="connsiteY558" fmla="*/ 669134 h 2119383"/>
              <a:gd name="connsiteX559" fmla="*/ 1967413 w 6868709"/>
              <a:gd name="connsiteY559" fmla="*/ 692429 h 2119383"/>
              <a:gd name="connsiteX560" fmla="*/ 1922288 w 6868709"/>
              <a:gd name="connsiteY560" fmla="*/ 856040 h 2119383"/>
              <a:gd name="connsiteX561" fmla="*/ 1885908 w 6868709"/>
              <a:gd name="connsiteY561" fmla="*/ 999817 h 2119383"/>
              <a:gd name="connsiteX562" fmla="*/ 916450 w 6868709"/>
              <a:gd name="connsiteY562" fmla="*/ 1616921 h 2119383"/>
              <a:gd name="connsiteX563" fmla="*/ 51859 w 6868709"/>
              <a:gd name="connsiteY563" fmla="*/ 2104213 h 2119383"/>
              <a:gd name="connsiteX564" fmla="*/ 47096 w 6868709"/>
              <a:gd name="connsiteY564" fmla="*/ 2119383 h 2119383"/>
              <a:gd name="connsiteX565" fmla="*/ 0 w 6868709"/>
              <a:gd name="connsiteY565" fmla="*/ 2119383 h 2119383"/>
              <a:gd name="connsiteX566" fmla="*/ 12997 w 6868709"/>
              <a:gd name="connsiteY566" fmla="*/ 2085859 h 2119383"/>
              <a:gd name="connsiteX567" fmla="*/ 907594 w 6868709"/>
              <a:gd name="connsiteY567" fmla="*/ 1571715 h 2119383"/>
              <a:gd name="connsiteX568" fmla="*/ 1843410 w 6868709"/>
              <a:gd name="connsiteY568" fmla="*/ 983888 h 2119383"/>
              <a:gd name="connsiteX569" fmla="*/ 1878504 w 6868709"/>
              <a:gd name="connsiteY569" fmla="*/ 845719 h 2119383"/>
              <a:gd name="connsiteX570" fmla="*/ 1924718 w 6868709"/>
              <a:gd name="connsiteY570" fmla="*/ 675921 h 2119383"/>
              <a:gd name="connsiteX571" fmla="*/ 2435379 w 6868709"/>
              <a:gd name="connsiteY571" fmla="*/ 359810 h 2119383"/>
              <a:gd name="connsiteX572" fmla="*/ 2670806 w 6868709"/>
              <a:gd name="connsiteY572" fmla="*/ 401293 h 2119383"/>
              <a:gd name="connsiteX573" fmla="*/ 2983252 w 6868709"/>
              <a:gd name="connsiteY573" fmla="*/ 420701 h 2119383"/>
              <a:gd name="connsiteX574" fmla="*/ 3174135 w 6868709"/>
              <a:gd name="connsiteY574" fmla="*/ 244650 h 2119383"/>
              <a:gd name="connsiteX575" fmla="*/ 3321957 w 6868709"/>
              <a:gd name="connsiteY575" fmla="*/ 86504 h 2119383"/>
              <a:gd name="connsiteX576" fmla="*/ 3552411 w 6868709"/>
              <a:gd name="connsiteY576" fmla="*/ 1351 h 21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868709" h="2119383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2D02FED-319F-8762-87FA-94E5FD0F3D9A}"/>
              </a:ext>
            </a:extLst>
          </p:cNvPr>
          <p:cNvSpPr/>
          <p:nvPr userDrawn="1"/>
        </p:nvSpPr>
        <p:spPr>
          <a:xfrm>
            <a:off x="4023488" y="3890130"/>
            <a:ext cx="8168513" cy="2967871"/>
          </a:xfrm>
          <a:custGeom>
            <a:avLst/>
            <a:gdLst>
              <a:gd name="connsiteX0" fmla="*/ 4803593 w 8168513"/>
              <a:gd name="connsiteY0" fmla="*/ 2961976 h 2967871"/>
              <a:gd name="connsiteX1" fmla="*/ 4831023 w 8168513"/>
              <a:gd name="connsiteY1" fmla="*/ 2967871 h 2967871"/>
              <a:gd name="connsiteX2" fmla="*/ 4736013 w 8168513"/>
              <a:gd name="connsiteY2" fmla="*/ 2967871 h 2967871"/>
              <a:gd name="connsiteX3" fmla="*/ 4746349 w 8168513"/>
              <a:gd name="connsiteY3" fmla="*/ 2963828 h 2967871"/>
              <a:gd name="connsiteX4" fmla="*/ 4803593 w 8168513"/>
              <a:gd name="connsiteY4" fmla="*/ 2961976 h 2967871"/>
              <a:gd name="connsiteX5" fmla="*/ 4332565 w 8168513"/>
              <a:gd name="connsiteY5" fmla="*/ 2938579 h 2967871"/>
              <a:gd name="connsiteX6" fmla="*/ 4427662 w 8168513"/>
              <a:gd name="connsiteY6" fmla="*/ 2956654 h 2967871"/>
              <a:gd name="connsiteX7" fmla="*/ 4472903 w 8168513"/>
              <a:gd name="connsiteY7" fmla="*/ 2967871 h 2967871"/>
              <a:gd name="connsiteX8" fmla="*/ 4208564 w 8168513"/>
              <a:gd name="connsiteY8" fmla="*/ 2967871 h 2967871"/>
              <a:gd name="connsiteX9" fmla="*/ 4209970 w 8168513"/>
              <a:gd name="connsiteY9" fmla="*/ 2966812 h 2967871"/>
              <a:gd name="connsiteX10" fmla="*/ 4332565 w 8168513"/>
              <a:gd name="connsiteY10" fmla="*/ 2938579 h 2967871"/>
              <a:gd name="connsiteX11" fmla="*/ 4796130 w 8168513"/>
              <a:gd name="connsiteY11" fmla="*/ 2825356 h 2967871"/>
              <a:gd name="connsiteX12" fmla="*/ 4919813 w 8168513"/>
              <a:gd name="connsiteY12" fmla="*/ 2859502 h 2967871"/>
              <a:gd name="connsiteX13" fmla="*/ 5088137 w 8168513"/>
              <a:gd name="connsiteY13" fmla="*/ 2884989 h 2967871"/>
              <a:gd name="connsiteX14" fmla="*/ 5411957 w 8168513"/>
              <a:gd name="connsiteY14" fmla="*/ 2935093 h 2967871"/>
              <a:gd name="connsiteX15" fmla="*/ 5438704 w 8168513"/>
              <a:gd name="connsiteY15" fmla="*/ 2967871 h 2967871"/>
              <a:gd name="connsiteX16" fmla="*/ 5379799 w 8168513"/>
              <a:gd name="connsiteY16" fmla="*/ 2967871 h 2967871"/>
              <a:gd name="connsiteX17" fmla="*/ 5348778 w 8168513"/>
              <a:gd name="connsiteY17" fmla="*/ 2939958 h 2967871"/>
              <a:gd name="connsiteX18" fmla="*/ 5099691 w 8168513"/>
              <a:gd name="connsiteY18" fmla="*/ 2929606 h 2967871"/>
              <a:gd name="connsiteX19" fmla="*/ 4901838 w 8168513"/>
              <a:gd name="connsiteY19" fmla="*/ 2900254 h 2967871"/>
              <a:gd name="connsiteX20" fmla="*/ 4793893 w 8168513"/>
              <a:gd name="connsiteY20" fmla="*/ 2869646 h 2967871"/>
              <a:gd name="connsiteX21" fmla="*/ 4692356 w 8168513"/>
              <a:gd name="connsiteY21" fmla="*/ 2889756 h 2967871"/>
              <a:gd name="connsiteX22" fmla="*/ 4641477 w 8168513"/>
              <a:gd name="connsiteY22" fmla="*/ 2938495 h 2967871"/>
              <a:gd name="connsiteX23" fmla="*/ 4612801 w 8168513"/>
              <a:gd name="connsiteY23" fmla="*/ 2967871 h 2967871"/>
              <a:gd name="connsiteX24" fmla="*/ 4531435 w 8168513"/>
              <a:gd name="connsiteY24" fmla="*/ 2967871 h 2967871"/>
              <a:gd name="connsiteX25" fmla="*/ 4539339 w 8168513"/>
              <a:gd name="connsiteY25" fmla="*/ 2967476 h 2967871"/>
              <a:gd name="connsiteX26" fmla="*/ 4608574 w 8168513"/>
              <a:gd name="connsiteY26" fmla="*/ 2910860 h 2967871"/>
              <a:gd name="connsiteX27" fmla="*/ 4669831 w 8168513"/>
              <a:gd name="connsiteY27" fmla="*/ 2853736 h 2967871"/>
              <a:gd name="connsiteX28" fmla="*/ 4796130 w 8168513"/>
              <a:gd name="connsiteY28" fmla="*/ 2825356 h 2967871"/>
              <a:gd name="connsiteX29" fmla="*/ 4788553 w 8168513"/>
              <a:gd name="connsiteY29" fmla="*/ 2683621 h 2967871"/>
              <a:gd name="connsiteX30" fmla="*/ 4925877 w 8168513"/>
              <a:gd name="connsiteY30" fmla="*/ 2720125 h 2967871"/>
              <a:gd name="connsiteX31" fmla="*/ 5117911 w 8168513"/>
              <a:gd name="connsiteY31" fmla="*/ 2750497 h 2967871"/>
              <a:gd name="connsiteX32" fmla="*/ 5524726 w 8168513"/>
              <a:gd name="connsiteY32" fmla="*/ 2861707 h 2967871"/>
              <a:gd name="connsiteX33" fmla="*/ 5582749 w 8168513"/>
              <a:gd name="connsiteY33" fmla="*/ 2967871 h 2967871"/>
              <a:gd name="connsiteX34" fmla="*/ 5528196 w 8168513"/>
              <a:gd name="connsiteY34" fmla="*/ 2967871 h 2967871"/>
              <a:gd name="connsiteX35" fmla="*/ 5485420 w 8168513"/>
              <a:gd name="connsiteY35" fmla="*/ 2887729 h 2967871"/>
              <a:gd name="connsiteX36" fmla="*/ 5128536 w 8168513"/>
              <a:gd name="connsiteY36" fmla="*/ 2795076 h 2967871"/>
              <a:gd name="connsiteX37" fmla="*/ 4909313 w 8168513"/>
              <a:gd name="connsiteY37" fmla="*/ 2763945 h 2967871"/>
              <a:gd name="connsiteX38" fmla="*/ 4787941 w 8168513"/>
              <a:gd name="connsiteY38" fmla="*/ 2730512 h 2967871"/>
              <a:gd name="connsiteX39" fmla="*/ 4672448 w 8168513"/>
              <a:gd name="connsiteY39" fmla="*/ 2754055 h 2967871"/>
              <a:gd name="connsiteX40" fmla="*/ 4615258 w 8168513"/>
              <a:gd name="connsiteY40" fmla="*/ 2809796 h 2967871"/>
              <a:gd name="connsiteX41" fmla="*/ 4517383 w 8168513"/>
              <a:gd name="connsiteY41" fmla="*/ 2888449 h 2967871"/>
              <a:gd name="connsiteX42" fmla="*/ 4363202 w 8168513"/>
              <a:gd name="connsiteY42" fmla="*/ 2877556 h 2967871"/>
              <a:gd name="connsiteX43" fmla="*/ 4270453 w 8168513"/>
              <a:gd name="connsiteY43" fmla="*/ 2859635 h 2967871"/>
              <a:gd name="connsiteX44" fmla="*/ 4161721 w 8168513"/>
              <a:gd name="connsiteY44" fmla="*/ 2885082 h 2967871"/>
              <a:gd name="connsiteX45" fmla="*/ 4082834 w 8168513"/>
              <a:gd name="connsiteY45" fmla="*/ 2963694 h 2967871"/>
              <a:gd name="connsiteX46" fmla="*/ 4081458 w 8168513"/>
              <a:gd name="connsiteY46" fmla="*/ 2967871 h 2967871"/>
              <a:gd name="connsiteX47" fmla="*/ 4031169 w 8168513"/>
              <a:gd name="connsiteY47" fmla="*/ 2967871 h 2967871"/>
              <a:gd name="connsiteX48" fmla="*/ 4039334 w 8168513"/>
              <a:gd name="connsiteY48" fmla="*/ 2942914 h 2967871"/>
              <a:gd name="connsiteX49" fmla="*/ 4137168 w 8168513"/>
              <a:gd name="connsiteY49" fmla="*/ 2843691 h 2967871"/>
              <a:gd name="connsiteX50" fmla="*/ 4272983 w 8168513"/>
              <a:gd name="connsiteY50" fmla="*/ 2810892 h 2967871"/>
              <a:gd name="connsiteX51" fmla="*/ 4378016 w 8168513"/>
              <a:gd name="connsiteY51" fmla="*/ 2830421 h 2967871"/>
              <a:gd name="connsiteX52" fmla="*/ 4503105 w 8168513"/>
              <a:gd name="connsiteY52" fmla="*/ 2843471 h 2967871"/>
              <a:gd name="connsiteX53" fmla="*/ 4582704 w 8168513"/>
              <a:gd name="connsiteY53" fmla="*/ 2779464 h 2967871"/>
              <a:gd name="connsiteX54" fmla="*/ 4649505 w 8168513"/>
              <a:gd name="connsiteY54" fmla="*/ 2715922 h 2967871"/>
              <a:gd name="connsiteX55" fmla="*/ 4788553 w 8168513"/>
              <a:gd name="connsiteY55" fmla="*/ 2683621 h 2967871"/>
              <a:gd name="connsiteX56" fmla="*/ 4779426 w 8168513"/>
              <a:gd name="connsiteY56" fmla="*/ 2540234 h 2967871"/>
              <a:gd name="connsiteX57" fmla="*/ 4929582 w 8168513"/>
              <a:gd name="connsiteY57" fmla="*/ 2580040 h 2967871"/>
              <a:gd name="connsiteX58" fmla="*/ 5142986 w 8168513"/>
              <a:gd name="connsiteY58" fmla="*/ 2612193 h 2967871"/>
              <a:gd name="connsiteX59" fmla="*/ 5589641 w 8168513"/>
              <a:gd name="connsiteY59" fmla="*/ 2730871 h 2967871"/>
              <a:gd name="connsiteX60" fmla="*/ 5678375 w 8168513"/>
              <a:gd name="connsiteY60" fmla="*/ 2894489 h 2967871"/>
              <a:gd name="connsiteX61" fmla="*/ 5714123 w 8168513"/>
              <a:gd name="connsiteY61" fmla="*/ 2967871 h 2967871"/>
              <a:gd name="connsiteX62" fmla="*/ 5657145 w 8168513"/>
              <a:gd name="connsiteY62" fmla="*/ 2967871 h 2967871"/>
              <a:gd name="connsiteX63" fmla="*/ 5631316 w 8168513"/>
              <a:gd name="connsiteY63" fmla="*/ 2915707 h 2967871"/>
              <a:gd name="connsiteX64" fmla="*/ 5546476 w 8168513"/>
              <a:gd name="connsiteY64" fmla="*/ 2758863 h 2967871"/>
              <a:gd name="connsiteX65" fmla="*/ 5149921 w 8168513"/>
              <a:gd name="connsiteY65" fmla="*/ 2658361 h 2967871"/>
              <a:gd name="connsiteX66" fmla="*/ 4909512 w 8168513"/>
              <a:gd name="connsiteY66" fmla="*/ 2625081 h 2967871"/>
              <a:gd name="connsiteX67" fmla="*/ 4774953 w 8168513"/>
              <a:gd name="connsiteY67" fmla="*/ 2588725 h 2967871"/>
              <a:gd name="connsiteX68" fmla="*/ 4647679 w 8168513"/>
              <a:gd name="connsiteY68" fmla="*/ 2616876 h 2967871"/>
              <a:gd name="connsiteX69" fmla="*/ 4584345 w 8168513"/>
              <a:gd name="connsiteY69" fmla="*/ 2679238 h 2967871"/>
              <a:gd name="connsiteX70" fmla="*/ 4477814 w 8168513"/>
              <a:gd name="connsiteY70" fmla="*/ 2766686 h 2967871"/>
              <a:gd name="connsiteX71" fmla="*/ 4309296 w 8168513"/>
              <a:gd name="connsiteY71" fmla="*/ 2755476 h 2967871"/>
              <a:gd name="connsiteX72" fmla="*/ 4206614 w 8168513"/>
              <a:gd name="connsiteY72" fmla="*/ 2736105 h 2967871"/>
              <a:gd name="connsiteX73" fmla="*/ 4084709 w 8168513"/>
              <a:gd name="connsiteY73" fmla="*/ 2763912 h 2967871"/>
              <a:gd name="connsiteX74" fmla="*/ 3996032 w 8168513"/>
              <a:gd name="connsiteY74" fmla="*/ 2851552 h 2967871"/>
              <a:gd name="connsiteX75" fmla="*/ 3994326 w 8168513"/>
              <a:gd name="connsiteY75" fmla="*/ 2855046 h 2967871"/>
              <a:gd name="connsiteX76" fmla="*/ 3971850 w 8168513"/>
              <a:gd name="connsiteY76" fmla="*/ 2926785 h 2967871"/>
              <a:gd name="connsiteX77" fmla="*/ 3959610 w 8168513"/>
              <a:gd name="connsiteY77" fmla="*/ 2967871 h 2967871"/>
              <a:gd name="connsiteX78" fmla="*/ 3915868 w 8168513"/>
              <a:gd name="connsiteY78" fmla="*/ 2967871 h 2967871"/>
              <a:gd name="connsiteX79" fmla="*/ 3931362 w 8168513"/>
              <a:gd name="connsiteY79" fmla="*/ 2915663 h 2967871"/>
              <a:gd name="connsiteX80" fmla="*/ 3956082 w 8168513"/>
              <a:gd name="connsiteY80" fmla="*/ 2836358 h 2967871"/>
              <a:gd name="connsiteX81" fmla="*/ 4061839 w 8168513"/>
              <a:gd name="connsiteY81" fmla="*/ 2726082 h 2967871"/>
              <a:gd name="connsiteX82" fmla="*/ 4210730 w 8168513"/>
              <a:gd name="connsiteY82" fmla="*/ 2690052 h 2967871"/>
              <a:gd name="connsiteX83" fmla="*/ 4325859 w 8168513"/>
              <a:gd name="connsiteY83" fmla="*/ 2711657 h 2967871"/>
              <a:gd name="connsiteX84" fmla="*/ 4465102 w 8168513"/>
              <a:gd name="connsiteY84" fmla="*/ 2723445 h 2967871"/>
              <a:gd name="connsiteX85" fmla="*/ 4554296 w 8168513"/>
              <a:gd name="connsiteY85" fmla="*/ 2647733 h 2967871"/>
              <a:gd name="connsiteX86" fmla="*/ 4627215 w 8168513"/>
              <a:gd name="connsiteY86" fmla="*/ 2576612 h 2967871"/>
              <a:gd name="connsiteX87" fmla="*/ 4779426 w 8168513"/>
              <a:gd name="connsiteY87" fmla="*/ 2540234 h 2967871"/>
              <a:gd name="connsiteX88" fmla="*/ 4732327 w 8168513"/>
              <a:gd name="connsiteY88" fmla="*/ 2396356 h 2967871"/>
              <a:gd name="connsiteX89" fmla="*/ 4937036 w 8168513"/>
              <a:gd name="connsiteY89" fmla="*/ 2439899 h 2967871"/>
              <a:gd name="connsiteX90" fmla="*/ 5171625 w 8168513"/>
              <a:gd name="connsiteY90" fmla="*/ 2474201 h 2967871"/>
              <a:gd name="connsiteX91" fmla="*/ 5657575 w 8168513"/>
              <a:gd name="connsiteY91" fmla="*/ 2600520 h 2967871"/>
              <a:gd name="connsiteX92" fmla="*/ 5754073 w 8168513"/>
              <a:gd name="connsiteY92" fmla="*/ 2778984 h 2967871"/>
              <a:gd name="connsiteX93" fmla="*/ 5808062 w 8168513"/>
              <a:gd name="connsiteY93" fmla="*/ 2888076 h 2967871"/>
              <a:gd name="connsiteX94" fmla="*/ 5861964 w 8168513"/>
              <a:gd name="connsiteY94" fmla="*/ 2967871 h 2967871"/>
              <a:gd name="connsiteX95" fmla="*/ 5802496 w 8168513"/>
              <a:gd name="connsiteY95" fmla="*/ 2967871 h 2967871"/>
              <a:gd name="connsiteX96" fmla="*/ 5764888 w 8168513"/>
              <a:gd name="connsiteY96" fmla="*/ 2911240 h 2967871"/>
              <a:gd name="connsiteX97" fmla="*/ 5709299 w 8168513"/>
              <a:gd name="connsiteY97" fmla="*/ 2799443 h 2967871"/>
              <a:gd name="connsiteX98" fmla="*/ 5616936 w 8168513"/>
              <a:gd name="connsiteY98" fmla="*/ 2628296 h 2967871"/>
              <a:gd name="connsiteX99" fmla="*/ 5181644 w 8168513"/>
              <a:gd name="connsiteY99" fmla="*/ 2519988 h 2967871"/>
              <a:gd name="connsiteX100" fmla="*/ 4919686 w 8168513"/>
              <a:gd name="connsiteY100" fmla="*/ 2485297 h 2967871"/>
              <a:gd name="connsiteX101" fmla="*/ 4771872 w 8168513"/>
              <a:gd name="connsiteY101" fmla="*/ 2445776 h 2967871"/>
              <a:gd name="connsiteX102" fmla="*/ 4633024 w 8168513"/>
              <a:gd name="connsiteY102" fmla="*/ 2478444 h 2967871"/>
              <a:gd name="connsiteX103" fmla="*/ 4563373 w 8168513"/>
              <a:gd name="connsiteY103" fmla="*/ 2547805 h 2967871"/>
              <a:gd name="connsiteX104" fmla="*/ 4447475 w 8168513"/>
              <a:gd name="connsiteY104" fmla="*/ 2643597 h 2967871"/>
              <a:gd name="connsiteX105" fmla="*/ 4264167 w 8168513"/>
              <a:gd name="connsiteY105" fmla="*/ 2631950 h 2967871"/>
              <a:gd name="connsiteX106" fmla="*/ 4151762 w 8168513"/>
              <a:gd name="connsiteY106" fmla="*/ 2610707 h 2967871"/>
              <a:gd name="connsiteX107" fmla="*/ 4017962 w 8168513"/>
              <a:gd name="connsiteY107" fmla="*/ 2641710 h 2967871"/>
              <a:gd name="connsiteX108" fmla="*/ 3920766 w 8168513"/>
              <a:gd name="connsiteY108" fmla="*/ 2738277 h 2967871"/>
              <a:gd name="connsiteX109" fmla="*/ 3918099 w 8168513"/>
              <a:gd name="connsiteY109" fmla="*/ 2743726 h 2967871"/>
              <a:gd name="connsiteX110" fmla="*/ 3893554 w 8168513"/>
              <a:gd name="connsiteY110" fmla="*/ 2822655 h 2967871"/>
              <a:gd name="connsiteX111" fmla="*/ 3872446 w 8168513"/>
              <a:gd name="connsiteY111" fmla="*/ 2895553 h 2967871"/>
              <a:gd name="connsiteX112" fmla="*/ 3837105 w 8168513"/>
              <a:gd name="connsiteY112" fmla="*/ 2964985 h 2967871"/>
              <a:gd name="connsiteX113" fmla="*/ 3834746 w 8168513"/>
              <a:gd name="connsiteY113" fmla="*/ 2967871 h 2967871"/>
              <a:gd name="connsiteX114" fmla="*/ 3775645 w 8168513"/>
              <a:gd name="connsiteY114" fmla="*/ 2967871 h 2967871"/>
              <a:gd name="connsiteX115" fmla="*/ 3798181 w 8168513"/>
              <a:gd name="connsiteY115" fmla="*/ 2940815 h 2967871"/>
              <a:gd name="connsiteX116" fmla="*/ 3830360 w 8168513"/>
              <a:gd name="connsiteY116" fmla="*/ 2878813 h 2967871"/>
              <a:gd name="connsiteX117" fmla="*/ 3849988 w 8168513"/>
              <a:gd name="connsiteY117" fmla="*/ 2811921 h 2967871"/>
              <a:gd name="connsiteX118" fmla="*/ 3877133 w 8168513"/>
              <a:gd name="connsiteY118" fmla="*/ 2724680 h 2967871"/>
              <a:gd name="connsiteX119" fmla="*/ 3880368 w 8168513"/>
              <a:gd name="connsiteY119" fmla="*/ 2718065 h 2967871"/>
              <a:gd name="connsiteX120" fmla="*/ 3994684 w 8168513"/>
              <a:gd name="connsiteY120" fmla="*/ 2601542 h 2967871"/>
              <a:gd name="connsiteX121" fmla="*/ 4153764 w 8168513"/>
              <a:gd name="connsiteY121" fmla="*/ 2563089 h 2967871"/>
              <a:gd name="connsiteX122" fmla="*/ 4278967 w 8168513"/>
              <a:gd name="connsiteY122" fmla="*/ 2585813 h 2967871"/>
              <a:gd name="connsiteX123" fmla="*/ 4433573 w 8168513"/>
              <a:gd name="connsiteY123" fmla="*/ 2598826 h 2967871"/>
              <a:gd name="connsiteX124" fmla="*/ 4528865 w 8168513"/>
              <a:gd name="connsiteY124" fmla="*/ 2516528 h 2967871"/>
              <a:gd name="connsiteX125" fmla="*/ 4608316 w 8168513"/>
              <a:gd name="connsiteY125" fmla="*/ 2437992 h 2967871"/>
              <a:gd name="connsiteX126" fmla="*/ 4732327 w 8168513"/>
              <a:gd name="connsiteY126" fmla="*/ 2396356 h 2967871"/>
              <a:gd name="connsiteX127" fmla="*/ 4716275 w 8168513"/>
              <a:gd name="connsiteY127" fmla="*/ 2257120 h 2967871"/>
              <a:gd name="connsiteX128" fmla="*/ 4937815 w 8168513"/>
              <a:gd name="connsiteY128" fmla="*/ 2303692 h 2967871"/>
              <a:gd name="connsiteX129" fmla="*/ 5193360 w 8168513"/>
              <a:gd name="connsiteY129" fmla="*/ 2339609 h 2967871"/>
              <a:gd name="connsiteX130" fmla="*/ 5718977 w 8168513"/>
              <a:gd name="connsiteY130" fmla="*/ 2473773 h 2967871"/>
              <a:gd name="connsiteX131" fmla="*/ 5822055 w 8168513"/>
              <a:gd name="connsiteY131" fmla="*/ 2668434 h 2967871"/>
              <a:gd name="connsiteX132" fmla="*/ 5880639 w 8168513"/>
              <a:gd name="connsiteY132" fmla="*/ 2786995 h 2967871"/>
              <a:gd name="connsiteX133" fmla="*/ 5991567 w 8168513"/>
              <a:gd name="connsiteY133" fmla="*/ 2950897 h 2967871"/>
              <a:gd name="connsiteX134" fmla="*/ 6007179 w 8168513"/>
              <a:gd name="connsiteY134" fmla="*/ 2967871 h 2967871"/>
              <a:gd name="connsiteX135" fmla="*/ 5949384 w 8168513"/>
              <a:gd name="connsiteY135" fmla="*/ 2967871 h 2967871"/>
              <a:gd name="connsiteX136" fmla="*/ 5843428 w 8168513"/>
              <a:gd name="connsiteY136" fmla="*/ 2810675 h 2967871"/>
              <a:gd name="connsiteX137" fmla="*/ 5783323 w 8168513"/>
              <a:gd name="connsiteY137" fmla="*/ 2689405 h 2967871"/>
              <a:gd name="connsiteX138" fmla="*/ 5681087 w 8168513"/>
              <a:gd name="connsiteY138" fmla="*/ 2502866 h 2967871"/>
              <a:gd name="connsiteX139" fmla="*/ 5206126 w 8168513"/>
              <a:gd name="connsiteY139" fmla="*/ 2386712 h 2967871"/>
              <a:gd name="connsiteX140" fmla="*/ 4923017 w 8168513"/>
              <a:gd name="connsiteY140" fmla="*/ 2349829 h 2967871"/>
              <a:gd name="connsiteX141" fmla="*/ 4761829 w 8168513"/>
              <a:gd name="connsiteY141" fmla="*/ 2306989 h 2967871"/>
              <a:gd name="connsiteX142" fmla="*/ 4610111 w 8168513"/>
              <a:gd name="connsiteY142" fmla="*/ 2341256 h 2967871"/>
              <a:gd name="connsiteX143" fmla="*/ 4534345 w 8168513"/>
              <a:gd name="connsiteY143" fmla="*/ 2418198 h 2967871"/>
              <a:gd name="connsiteX144" fmla="*/ 4410163 w 8168513"/>
              <a:gd name="connsiteY144" fmla="*/ 2522988 h 2967871"/>
              <a:gd name="connsiteX145" fmla="*/ 4212697 w 8168513"/>
              <a:gd name="connsiteY145" fmla="*/ 2510655 h 2967871"/>
              <a:gd name="connsiteX146" fmla="*/ 4090399 w 8168513"/>
              <a:gd name="connsiteY146" fmla="*/ 2487921 h 2967871"/>
              <a:gd name="connsiteX147" fmla="*/ 3944136 w 8168513"/>
              <a:gd name="connsiteY147" fmla="*/ 2522275 h 2967871"/>
              <a:gd name="connsiteX148" fmla="*/ 3838182 w 8168513"/>
              <a:gd name="connsiteY148" fmla="*/ 2628238 h 2967871"/>
              <a:gd name="connsiteX149" fmla="*/ 3834942 w 8168513"/>
              <a:gd name="connsiteY149" fmla="*/ 2634850 h 2967871"/>
              <a:gd name="connsiteX150" fmla="*/ 3808388 w 8168513"/>
              <a:gd name="connsiteY150" fmla="*/ 2721880 h 2967871"/>
              <a:gd name="connsiteX151" fmla="*/ 3785779 w 8168513"/>
              <a:gd name="connsiteY151" fmla="*/ 2800803 h 2967871"/>
              <a:gd name="connsiteX152" fmla="*/ 3696644 w 8168513"/>
              <a:gd name="connsiteY152" fmla="*/ 2939293 h 2967871"/>
              <a:gd name="connsiteX153" fmla="*/ 3662468 w 8168513"/>
              <a:gd name="connsiteY153" fmla="*/ 2967871 h 2967871"/>
              <a:gd name="connsiteX154" fmla="*/ 3584482 w 8168513"/>
              <a:gd name="connsiteY154" fmla="*/ 2967871 h 2967871"/>
              <a:gd name="connsiteX155" fmla="*/ 3603808 w 8168513"/>
              <a:gd name="connsiteY155" fmla="*/ 2956650 h 2967871"/>
              <a:gd name="connsiteX156" fmla="*/ 3743702 w 8168513"/>
              <a:gd name="connsiteY156" fmla="*/ 2785036 h 2967871"/>
              <a:gd name="connsiteX157" fmla="*/ 3764230 w 8168513"/>
              <a:gd name="connsiteY157" fmla="*/ 2711357 h 2967871"/>
              <a:gd name="connsiteX158" fmla="*/ 3793206 w 8168513"/>
              <a:gd name="connsiteY158" fmla="*/ 2616385 h 2967871"/>
              <a:gd name="connsiteX159" fmla="*/ 3916240 w 8168513"/>
              <a:gd name="connsiteY159" fmla="*/ 2485759 h 2967871"/>
              <a:gd name="connsiteX160" fmla="*/ 4090649 w 8168513"/>
              <a:gd name="connsiteY160" fmla="*/ 2441885 h 2967871"/>
              <a:gd name="connsiteX161" fmla="*/ 4224026 w 8168513"/>
              <a:gd name="connsiteY161" fmla="*/ 2465694 h 2967871"/>
              <a:gd name="connsiteX162" fmla="*/ 4393004 w 8168513"/>
              <a:gd name="connsiteY162" fmla="*/ 2478977 h 2967871"/>
              <a:gd name="connsiteX163" fmla="*/ 4497155 w 8168513"/>
              <a:gd name="connsiteY163" fmla="*/ 2388467 h 2967871"/>
              <a:gd name="connsiteX164" fmla="*/ 4582720 w 8168513"/>
              <a:gd name="connsiteY164" fmla="*/ 2302351 h 2967871"/>
              <a:gd name="connsiteX165" fmla="*/ 4716275 w 8168513"/>
              <a:gd name="connsiteY165" fmla="*/ 2257120 h 2967871"/>
              <a:gd name="connsiteX166" fmla="*/ 4708060 w 8168513"/>
              <a:gd name="connsiteY166" fmla="*/ 2119026 h 2967871"/>
              <a:gd name="connsiteX167" fmla="*/ 4946030 w 8168513"/>
              <a:gd name="connsiteY167" fmla="*/ 2168250 h 2967871"/>
              <a:gd name="connsiteX168" fmla="*/ 5222410 w 8168513"/>
              <a:gd name="connsiteY168" fmla="*/ 2207069 h 2967871"/>
              <a:gd name="connsiteX169" fmla="*/ 5787656 w 8168513"/>
              <a:gd name="connsiteY169" fmla="*/ 2349119 h 2967871"/>
              <a:gd name="connsiteX170" fmla="*/ 5898884 w 8168513"/>
              <a:gd name="connsiteY170" fmla="*/ 2555883 h 2967871"/>
              <a:gd name="connsiteX171" fmla="*/ 5962765 w 8168513"/>
              <a:gd name="connsiteY171" fmla="*/ 2683345 h 2967871"/>
              <a:gd name="connsiteX172" fmla="*/ 6082366 w 8168513"/>
              <a:gd name="connsiteY172" fmla="*/ 2860249 h 2967871"/>
              <a:gd name="connsiteX173" fmla="*/ 6181603 w 8168513"/>
              <a:gd name="connsiteY173" fmla="*/ 2967871 h 2967871"/>
              <a:gd name="connsiteX174" fmla="*/ 6118621 w 8168513"/>
              <a:gd name="connsiteY174" fmla="*/ 2967871 h 2967871"/>
              <a:gd name="connsiteX175" fmla="*/ 6042713 w 8168513"/>
              <a:gd name="connsiteY175" fmla="*/ 2885344 h 2967871"/>
              <a:gd name="connsiteX176" fmla="*/ 5919534 w 8168513"/>
              <a:gd name="connsiteY176" fmla="*/ 2703573 h 2967871"/>
              <a:gd name="connsiteX177" fmla="*/ 5854981 w 8168513"/>
              <a:gd name="connsiteY177" fmla="*/ 2572436 h 2967871"/>
              <a:gd name="connsiteX178" fmla="*/ 5747181 w 8168513"/>
              <a:gd name="connsiteY178" fmla="*/ 2372617 h 2967871"/>
              <a:gd name="connsiteX179" fmla="*/ 5233342 w 8168513"/>
              <a:gd name="connsiteY179" fmla="*/ 2248988 h 2967871"/>
              <a:gd name="connsiteX180" fmla="*/ 4929042 w 8168513"/>
              <a:gd name="connsiteY180" fmla="*/ 2209952 h 2967871"/>
              <a:gd name="connsiteX181" fmla="*/ 4712163 w 8168513"/>
              <a:gd name="connsiteY181" fmla="*/ 2163085 h 2967871"/>
              <a:gd name="connsiteX182" fmla="*/ 4588664 w 8168513"/>
              <a:gd name="connsiteY182" fmla="*/ 2204235 h 2967871"/>
              <a:gd name="connsiteX183" fmla="*/ 4509093 w 8168513"/>
              <a:gd name="connsiteY183" fmla="*/ 2288955 h 2967871"/>
              <a:gd name="connsiteX184" fmla="*/ 4376466 w 8168513"/>
              <a:gd name="connsiteY184" fmla="*/ 2402123 h 2967871"/>
              <a:gd name="connsiteX185" fmla="*/ 4164254 w 8168513"/>
              <a:gd name="connsiteY185" fmla="*/ 2389311 h 2967871"/>
              <a:gd name="connsiteX186" fmla="*/ 4031443 w 8168513"/>
              <a:gd name="connsiteY186" fmla="*/ 2364336 h 2967871"/>
              <a:gd name="connsiteX187" fmla="*/ 3872484 w 8168513"/>
              <a:gd name="connsiteY187" fmla="*/ 2402985 h 2967871"/>
              <a:gd name="connsiteX188" fmla="*/ 3758050 w 8168513"/>
              <a:gd name="connsiteY188" fmla="*/ 2519314 h 2967871"/>
              <a:gd name="connsiteX189" fmla="*/ 3754070 w 8168513"/>
              <a:gd name="connsiteY189" fmla="*/ 2527468 h 2967871"/>
              <a:gd name="connsiteX190" fmla="*/ 3726018 w 8168513"/>
              <a:gd name="connsiteY190" fmla="*/ 2622472 h 2967871"/>
              <a:gd name="connsiteX191" fmla="*/ 3702539 w 8168513"/>
              <a:gd name="connsiteY191" fmla="*/ 2707169 h 2967871"/>
              <a:gd name="connsiteX192" fmla="*/ 3466419 w 8168513"/>
              <a:gd name="connsiteY192" fmla="*/ 2957873 h 2967871"/>
              <a:gd name="connsiteX193" fmla="*/ 3444021 w 8168513"/>
              <a:gd name="connsiteY193" fmla="*/ 2967871 h 2967871"/>
              <a:gd name="connsiteX194" fmla="*/ 3310057 w 8168513"/>
              <a:gd name="connsiteY194" fmla="*/ 2967871 h 2967871"/>
              <a:gd name="connsiteX195" fmla="*/ 3436968 w 8168513"/>
              <a:gd name="connsiteY195" fmla="*/ 2918956 h 2967871"/>
              <a:gd name="connsiteX196" fmla="*/ 3658283 w 8168513"/>
              <a:gd name="connsiteY196" fmla="*/ 2690875 h 2967871"/>
              <a:gd name="connsiteX197" fmla="*/ 3680279 w 8168513"/>
              <a:gd name="connsiteY197" fmla="*/ 2611207 h 2967871"/>
              <a:gd name="connsiteX198" fmla="*/ 3711164 w 8168513"/>
              <a:gd name="connsiteY198" fmla="*/ 2508425 h 2967871"/>
              <a:gd name="connsiteX199" fmla="*/ 3842669 w 8168513"/>
              <a:gd name="connsiteY199" fmla="*/ 2367193 h 2967871"/>
              <a:gd name="connsiteX200" fmla="*/ 4030156 w 8168513"/>
              <a:gd name="connsiteY200" fmla="*/ 2319472 h 2967871"/>
              <a:gd name="connsiteX201" fmla="*/ 4175391 w 8168513"/>
              <a:gd name="connsiteY201" fmla="*/ 2345724 h 2967871"/>
              <a:gd name="connsiteX202" fmla="*/ 4358527 w 8168513"/>
              <a:gd name="connsiteY202" fmla="*/ 2359694 h 2967871"/>
              <a:gd name="connsiteX203" fmla="*/ 4471116 w 8168513"/>
              <a:gd name="connsiteY203" fmla="*/ 2260803 h 2967871"/>
              <a:gd name="connsiteX204" fmla="*/ 4564581 w 8168513"/>
              <a:gd name="connsiteY204" fmla="*/ 2168430 h 2967871"/>
              <a:gd name="connsiteX205" fmla="*/ 4708060 w 8168513"/>
              <a:gd name="connsiteY205" fmla="*/ 2119026 h 2967871"/>
              <a:gd name="connsiteX206" fmla="*/ 4695073 w 8168513"/>
              <a:gd name="connsiteY206" fmla="*/ 1976982 h 2967871"/>
              <a:gd name="connsiteX207" fmla="*/ 4949688 w 8168513"/>
              <a:gd name="connsiteY207" fmla="*/ 2029127 h 2967871"/>
              <a:gd name="connsiteX208" fmla="*/ 5247612 w 8168513"/>
              <a:gd name="connsiteY208" fmla="*/ 2069351 h 2967871"/>
              <a:gd name="connsiteX209" fmla="*/ 5850792 w 8168513"/>
              <a:gd name="connsiteY209" fmla="*/ 2219837 h 2967871"/>
              <a:gd name="connsiteX210" fmla="*/ 5969875 w 8168513"/>
              <a:gd name="connsiteY210" fmla="*/ 2441067 h 2967871"/>
              <a:gd name="connsiteX211" fmla="*/ 6038009 w 8168513"/>
              <a:gd name="connsiteY211" fmla="*/ 2578680 h 2967871"/>
              <a:gd name="connsiteX212" fmla="*/ 6323444 w 8168513"/>
              <a:gd name="connsiteY212" fmla="*/ 2938148 h 2967871"/>
              <a:gd name="connsiteX213" fmla="*/ 6356889 w 8168513"/>
              <a:gd name="connsiteY213" fmla="*/ 2967871 h 2967871"/>
              <a:gd name="connsiteX214" fmla="*/ 6290610 w 8168513"/>
              <a:gd name="connsiteY214" fmla="*/ 2967871 h 2967871"/>
              <a:gd name="connsiteX215" fmla="*/ 6290247 w 8168513"/>
              <a:gd name="connsiteY215" fmla="*/ 2967549 h 2967871"/>
              <a:gd name="connsiteX216" fmla="*/ 5998876 w 8168513"/>
              <a:gd name="connsiteY216" fmla="*/ 2599501 h 2967871"/>
              <a:gd name="connsiteX217" fmla="*/ 5929539 w 8168513"/>
              <a:gd name="connsiteY217" fmla="*/ 2459335 h 2967871"/>
              <a:gd name="connsiteX218" fmla="*/ 5814585 w 8168513"/>
              <a:gd name="connsiteY218" fmla="*/ 2244479 h 2967871"/>
              <a:gd name="connsiteX219" fmla="*/ 5261078 w 8168513"/>
              <a:gd name="connsiteY219" fmla="*/ 2113006 h 2967871"/>
              <a:gd name="connsiteX220" fmla="*/ 4935414 w 8168513"/>
              <a:gd name="connsiteY220" fmla="*/ 2072191 h 2967871"/>
              <a:gd name="connsiteX221" fmla="*/ 4702738 w 8168513"/>
              <a:gd name="connsiteY221" fmla="*/ 2022657 h 2967871"/>
              <a:gd name="connsiteX222" fmla="*/ 4569236 w 8168513"/>
              <a:gd name="connsiteY222" fmla="*/ 2067826 h 2967871"/>
              <a:gd name="connsiteX223" fmla="*/ 4480622 w 8168513"/>
              <a:gd name="connsiteY223" fmla="*/ 2159183 h 2967871"/>
              <a:gd name="connsiteX224" fmla="*/ 4339187 w 8168513"/>
              <a:gd name="connsiteY224" fmla="*/ 2282478 h 2967871"/>
              <a:gd name="connsiteX225" fmla="*/ 4113166 w 8168513"/>
              <a:gd name="connsiteY225" fmla="*/ 2268226 h 2967871"/>
              <a:gd name="connsiteX226" fmla="*/ 3970463 w 8168513"/>
              <a:gd name="connsiteY226" fmla="*/ 2241759 h 2967871"/>
              <a:gd name="connsiteX227" fmla="*/ 3800737 w 8168513"/>
              <a:gd name="connsiteY227" fmla="*/ 2283365 h 2967871"/>
              <a:gd name="connsiteX228" fmla="*/ 3677988 w 8168513"/>
              <a:gd name="connsiteY228" fmla="*/ 2407111 h 2967871"/>
              <a:gd name="connsiteX229" fmla="*/ 3673224 w 8168513"/>
              <a:gd name="connsiteY229" fmla="*/ 2416843 h 2967871"/>
              <a:gd name="connsiteX230" fmla="*/ 3643143 w 8168513"/>
              <a:gd name="connsiteY230" fmla="*/ 2518997 h 2967871"/>
              <a:gd name="connsiteX231" fmla="*/ 3617968 w 8168513"/>
              <a:gd name="connsiteY231" fmla="*/ 2611088 h 2967871"/>
              <a:gd name="connsiteX232" fmla="*/ 3181623 w 8168513"/>
              <a:gd name="connsiteY232" fmla="*/ 2952781 h 2967871"/>
              <a:gd name="connsiteX233" fmla="*/ 3126655 w 8168513"/>
              <a:gd name="connsiteY233" fmla="*/ 2967871 h 2967871"/>
              <a:gd name="connsiteX234" fmla="*/ 2950556 w 8168513"/>
              <a:gd name="connsiteY234" fmla="*/ 2967871 h 2967871"/>
              <a:gd name="connsiteX235" fmla="*/ 2971915 w 8168513"/>
              <a:gd name="connsiteY235" fmla="*/ 2961970 h 2967871"/>
              <a:gd name="connsiteX236" fmla="*/ 3573752 w 8168513"/>
              <a:gd name="connsiteY236" fmla="*/ 2594754 h 2967871"/>
              <a:gd name="connsiteX237" fmla="*/ 3596859 w 8168513"/>
              <a:gd name="connsiteY237" fmla="*/ 2509854 h 2967871"/>
              <a:gd name="connsiteX238" fmla="*/ 3629575 w 8168513"/>
              <a:gd name="connsiteY238" fmla="*/ 2399343 h 2967871"/>
              <a:gd name="connsiteX239" fmla="*/ 3769729 w 8168513"/>
              <a:gd name="connsiteY239" fmla="*/ 2247674 h 2967871"/>
              <a:gd name="connsiteX240" fmla="*/ 3970357 w 8168513"/>
              <a:gd name="connsiteY240" fmla="*/ 2196473 h 2967871"/>
              <a:gd name="connsiteX241" fmla="*/ 4125899 w 8168513"/>
              <a:gd name="connsiteY241" fmla="*/ 2224384 h 2967871"/>
              <a:gd name="connsiteX242" fmla="*/ 4323195 w 8168513"/>
              <a:gd name="connsiteY242" fmla="*/ 2239042 h 2967871"/>
              <a:gd name="connsiteX243" fmla="*/ 4444408 w 8168513"/>
              <a:gd name="connsiteY243" fmla="*/ 2131400 h 2967871"/>
              <a:gd name="connsiteX244" fmla="*/ 4542028 w 8168513"/>
              <a:gd name="connsiteY244" fmla="*/ 2030495 h 2967871"/>
              <a:gd name="connsiteX245" fmla="*/ 4695073 w 8168513"/>
              <a:gd name="connsiteY245" fmla="*/ 1976982 h 2967871"/>
              <a:gd name="connsiteX246" fmla="*/ 4682646 w 8168513"/>
              <a:gd name="connsiteY246" fmla="*/ 1834367 h 2967871"/>
              <a:gd name="connsiteX247" fmla="*/ 4954959 w 8168513"/>
              <a:gd name="connsiteY247" fmla="*/ 1889769 h 2967871"/>
              <a:gd name="connsiteX248" fmla="*/ 5272873 w 8168513"/>
              <a:gd name="connsiteY248" fmla="*/ 1931615 h 2967871"/>
              <a:gd name="connsiteX249" fmla="*/ 5917080 w 8168513"/>
              <a:gd name="connsiteY249" fmla="*/ 2089152 h 2967871"/>
              <a:gd name="connsiteX250" fmla="*/ 6043538 w 8168513"/>
              <a:gd name="connsiteY250" fmla="*/ 2325010 h 2967871"/>
              <a:gd name="connsiteX251" fmla="*/ 6116590 w 8168513"/>
              <a:gd name="connsiteY251" fmla="*/ 2472322 h 2967871"/>
              <a:gd name="connsiteX252" fmla="*/ 6421446 w 8168513"/>
              <a:gd name="connsiteY252" fmla="*/ 2855811 h 2967871"/>
              <a:gd name="connsiteX253" fmla="*/ 6547942 w 8168513"/>
              <a:gd name="connsiteY253" fmla="*/ 2967871 h 2967871"/>
              <a:gd name="connsiteX254" fmla="*/ 6478933 w 8168513"/>
              <a:gd name="connsiteY254" fmla="*/ 2967871 h 2967871"/>
              <a:gd name="connsiteX255" fmla="*/ 6388312 w 8168513"/>
              <a:gd name="connsiteY255" fmla="*/ 2887517 h 2967871"/>
              <a:gd name="connsiteX256" fmla="*/ 6077055 w 8168513"/>
              <a:gd name="connsiteY256" fmla="*/ 2494857 h 2967871"/>
              <a:gd name="connsiteX257" fmla="*/ 6004764 w 8168513"/>
              <a:gd name="connsiteY257" fmla="*/ 2346022 h 2967871"/>
              <a:gd name="connsiteX258" fmla="*/ 5881868 w 8168513"/>
              <a:gd name="connsiteY258" fmla="*/ 2116695 h 2967871"/>
              <a:gd name="connsiteX259" fmla="*/ 5289484 w 8168513"/>
              <a:gd name="connsiteY259" fmla="*/ 1977746 h 2967871"/>
              <a:gd name="connsiteX260" fmla="*/ 4942252 w 8168513"/>
              <a:gd name="connsiteY260" fmla="*/ 1934571 h 2967871"/>
              <a:gd name="connsiteX261" fmla="*/ 4692415 w 8168513"/>
              <a:gd name="connsiteY261" fmla="*/ 1882054 h 2967871"/>
              <a:gd name="connsiteX262" fmla="*/ 4549895 w 8168513"/>
              <a:gd name="connsiteY262" fmla="*/ 1931351 h 2967871"/>
              <a:gd name="connsiteX263" fmla="*/ 4453944 w 8168513"/>
              <a:gd name="connsiteY263" fmla="*/ 2028802 h 2967871"/>
              <a:gd name="connsiteX264" fmla="*/ 4304075 w 8168513"/>
              <a:gd name="connsiteY264" fmla="*/ 2159475 h 2967871"/>
              <a:gd name="connsiteX265" fmla="*/ 4063333 w 8168513"/>
              <a:gd name="connsiteY265" fmla="*/ 2145705 h 2967871"/>
              <a:gd name="connsiteX266" fmla="*/ 3910126 w 8168513"/>
              <a:gd name="connsiteY266" fmla="*/ 2118949 h 2967871"/>
              <a:gd name="connsiteX267" fmla="*/ 3728179 w 8168513"/>
              <a:gd name="connsiteY267" fmla="*/ 2163518 h 2967871"/>
              <a:gd name="connsiteX268" fmla="*/ 3596404 w 8168513"/>
              <a:gd name="connsiteY268" fmla="*/ 2296089 h 2967871"/>
              <a:gd name="connsiteX269" fmla="*/ 3590715 w 8168513"/>
              <a:gd name="connsiteY269" fmla="*/ 2307737 h 2967871"/>
              <a:gd name="connsiteX270" fmla="*/ 3558804 w 8168513"/>
              <a:gd name="connsiteY270" fmla="*/ 2417622 h 2967871"/>
              <a:gd name="connsiteX271" fmla="*/ 3531955 w 8168513"/>
              <a:gd name="connsiteY271" fmla="*/ 2516114 h 2967871"/>
              <a:gd name="connsiteX272" fmla="*/ 2856242 w 8168513"/>
              <a:gd name="connsiteY272" fmla="*/ 2939580 h 2967871"/>
              <a:gd name="connsiteX273" fmla="*/ 2753825 w 8168513"/>
              <a:gd name="connsiteY273" fmla="*/ 2967871 h 2967871"/>
              <a:gd name="connsiteX274" fmla="*/ 2586679 w 8168513"/>
              <a:gd name="connsiteY274" fmla="*/ 2967871 h 2967871"/>
              <a:gd name="connsiteX275" fmla="*/ 2625101 w 8168513"/>
              <a:gd name="connsiteY275" fmla="*/ 2953950 h 2967871"/>
              <a:gd name="connsiteX276" fmla="*/ 2843106 w 8168513"/>
              <a:gd name="connsiteY276" fmla="*/ 2893242 h 2967871"/>
              <a:gd name="connsiteX277" fmla="*/ 3486924 w 8168513"/>
              <a:gd name="connsiteY277" fmla="*/ 2498450 h 2967871"/>
              <a:gd name="connsiteX278" fmla="*/ 3511900 w 8168513"/>
              <a:gd name="connsiteY278" fmla="*/ 2405780 h 2967871"/>
              <a:gd name="connsiteX279" fmla="*/ 3546450 w 8168513"/>
              <a:gd name="connsiteY279" fmla="*/ 2287544 h 2967871"/>
              <a:gd name="connsiteX280" fmla="*/ 3694290 w 8168513"/>
              <a:gd name="connsiteY280" fmla="*/ 2125135 h 2967871"/>
              <a:gd name="connsiteX281" fmla="*/ 3907640 w 8168513"/>
              <a:gd name="connsiteY281" fmla="*/ 2070600 h 2967871"/>
              <a:gd name="connsiteX282" fmla="*/ 4073078 w 8168513"/>
              <a:gd name="connsiteY282" fmla="*/ 2100002 h 2967871"/>
              <a:gd name="connsiteX283" fmla="*/ 4284946 w 8168513"/>
              <a:gd name="connsiteY283" fmla="*/ 2115515 h 2967871"/>
              <a:gd name="connsiteX284" fmla="*/ 4414816 w 8168513"/>
              <a:gd name="connsiteY284" fmla="*/ 1999077 h 2967871"/>
              <a:gd name="connsiteX285" fmla="*/ 4519168 w 8168513"/>
              <a:gd name="connsiteY285" fmla="*/ 1891341 h 2967871"/>
              <a:gd name="connsiteX286" fmla="*/ 4682646 w 8168513"/>
              <a:gd name="connsiteY286" fmla="*/ 1834367 h 2967871"/>
              <a:gd name="connsiteX287" fmla="*/ 4672961 w 8168513"/>
              <a:gd name="connsiteY287" fmla="*/ 1694145 h 2967871"/>
              <a:gd name="connsiteX288" fmla="*/ 4960642 w 8168513"/>
              <a:gd name="connsiteY288" fmla="*/ 1752128 h 2967871"/>
              <a:gd name="connsiteX289" fmla="*/ 5300670 w 8168513"/>
              <a:gd name="connsiteY289" fmla="*/ 1796160 h 2967871"/>
              <a:gd name="connsiteX290" fmla="*/ 5984211 w 8168513"/>
              <a:gd name="connsiteY290" fmla="*/ 1961298 h 2967871"/>
              <a:gd name="connsiteX291" fmla="*/ 6119310 w 8168513"/>
              <a:gd name="connsiteY291" fmla="*/ 2210123 h 2967871"/>
              <a:gd name="connsiteX292" fmla="*/ 6196572 w 8168513"/>
              <a:gd name="connsiteY292" fmla="*/ 2366612 h 2967871"/>
              <a:gd name="connsiteX293" fmla="*/ 6720093 w 8168513"/>
              <a:gd name="connsiteY293" fmla="*/ 2950256 h 2967871"/>
              <a:gd name="connsiteX294" fmla="*/ 6742092 w 8168513"/>
              <a:gd name="connsiteY294" fmla="*/ 2967871 h 2967871"/>
              <a:gd name="connsiteX295" fmla="*/ 6667614 w 8168513"/>
              <a:gd name="connsiteY295" fmla="*/ 2967871 h 2967871"/>
              <a:gd name="connsiteX296" fmla="*/ 6486440 w 8168513"/>
              <a:gd name="connsiteY296" fmla="*/ 2807741 h 2967871"/>
              <a:gd name="connsiteX297" fmla="*/ 6155114 w 8168513"/>
              <a:gd name="connsiteY297" fmla="*/ 2390177 h 2967871"/>
              <a:gd name="connsiteX298" fmla="*/ 6076693 w 8168513"/>
              <a:gd name="connsiteY298" fmla="*/ 2231097 h 2967871"/>
              <a:gd name="connsiteX299" fmla="*/ 5946249 w 8168513"/>
              <a:gd name="connsiteY299" fmla="*/ 1987524 h 2967871"/>
              <a:gd name="connsiteX300" fmla="*/ 5314198 w 8168513"/>
              <a:gd name="connsiteY300" fmla="*/ 1840730 h 2967871"/>
              <a:gd name="connsiteX301" fmla="*/ 4945974 w 8168513"/>
              <a:gd name="connsiteY301" fmla="*/ 1795981 h 2967871"/>
              <a:gd name="connsiteX302" fmla="*/ 4679420 w 8168513"/>
              <a:gd name="connsiteY302" fmla="*/ 1740217 h 2967871"/>
              <a:gd name="connsiteX303" fmla="*/ 4527246 w 8168513"/>
              <a:gd name="connsiteY303" fmla="*/ 1793330 h 2967871"/>
              <a:gd name="connsiteX304" fmla="*/ 4427134 w 8168513"/>
              <a:gd name="connsiteY304" fmla="*/ 1899308 h 2967871"/>
              <a:gd name="connsiteX305" fmla="*/ 4268648 w 8168513"/>
              <a:gd name="connsiteY305" fmla="*/ 2038735 h 2967871"/>
              <a:gd name="connsiteX306" fmla="*/ 4013709 w 8168513"/>
              <a:gd name="connsiteY306" fmla="*/ 2024318 h 2967871"/>
              <a:gd name="connsiteX307" fmla="*/ 3851540 w 8168513"/>
              <a:gd name="connsiteY307" fmla="*/ 1993156 h 2967871"/>
              <a:gd name="connsiteX308" fmla="*/ 3657297 w 8168513"/>
              <a:gd name="connsiteY308" fmla="*/ 2040843 h 2967871"/>
              <a:gd name="connsiteX309" fmla="*/ 3517193 w 8168513"/>
              <a:gd name="connsiteY309" fmla="*/ 2182839 h 2967871"/>
              <a:gd name="connsiteX310" fmla="*/ 3510759 w 8168513"/>
              <a:gd name="connsiteY310" fmla="*/ 2196025 h 2967871"/>
              <a:gd name="connsiteX311" fmla="*/ 3477350 w 8168513"/>
              <a:gd name="connsiteY311" fmla="*/ 2313882 h 2967871"/>
              <a:gd name="connsiteX312" fmla="*/ 3449238 w 8168513"/>
              <a:gd name="connsiteY312" fmla="*/ 2418937 h 2967871"/>
              <a:gd name="connsiteX313" fmla="*/ 2731529 w 8168513"/>
              <a:gd name="connsiteY313" fmla="*/ 2869988 h 2967871"/>
              <a:gd name="connsiteX314" fmla="*/ 2503916 w 8168513"/>
              <a:gd name="connsiteY314" fmla="*/ 2932781 h 2967871"/>
              <a:gd name="connsiteX315" fmla="*/ 2405497 w 8168513"/>
              <a:gd name="connsiteY315" fmla="*/ 2967871 h 2967871"/>
              <a:gd name="connsiteX316" fmla="*/ 2297664 w 8168513"/>
              <a:gd name="connsiteY316" fmla="*/ 2967871 h 2967871"/>
              <a:gd name="connsiteX317" fmla="*/ 2376391 w 8168513"/>
              <a:gd name="connsiteY317" fmla="*/ 2930169 h 2967871"/>
              <a:gd name="connsiteX318" fmla="*/ 2717643 w 8168513"/>
              <a:gd name="connsiteY318" fmla="*/ 2826173 h 2967871"/>
              <a:gd name="connsiteX319" fmla="*/ 3404236 w 8168513"/>
              <a:gd name="connsiteY319" fmla="*/ 2404181 h 2967871"/>
              <a:gd name="connsiteX320" fmla="*/ 3430476 w 8168513"/>
              <a:gd name="connsiteY320" fmla="*/ 2304948 h 2967871"/>
              <a:gd name="connsiteX321" fmla="*/ 3467112 w 8168513"/>
              <a:gd name="connsiteY321" fmla="*/ 2178524 h 2967871"/>
              <a:gd name="connsiteX322" fmla="*/ 3623965 w 8168513"/>
              <a:gd name="connsiteY322" fmla="*/ 2006342 h 2967871"/>
              <a:gd name="connsiteX323" fmla="*/ 3850052 w 8168513"/>
              <a:gd name="connsiteY323" fmla="*/ 1947707 h 2967871"/>
              <a:gd name="connsiteX324" fmla="*/ 4025210 w 8168513"/>
              <a:gd name="connsiteY324" fmla="*/ 1978980 h 2967871"/>
              <a:gd name="connsiteX325" fmla="*/ 4252017 w 8168513"/>
              <a:gd name="connsiteY325" fmla="*/ 1993598 h 2967871"/>
              <a:gd name="connsiteX326" fmla="*/ 4390709 w 8168513"/>
              <a:gd name="connsiteY326" fmla="*/ 1868989 h 2967871"/>
              <a:gd name="connsiteX327" fmla="*/ 4500633 w 8168513"/>
              <a:gd name="connsiteY327" fmla="*/ 1755793 h 2967871"/>
              <a:gd name="connsiteX328" fmla="*/ 4672961 w 8168513"/>
              <a:gd name="connsiteY328" fmla="*/ 1694145 h 2967871"/>
              <a:gd name="connsiteX329" fmla="*/ 4662221 w 8168513"/>
              <a:gd name="connsiteY329" fmla="*/ 1552307 h 2967871"/>
              <a:gd name="connsiteX330" fmla="*/ 4965249 w 8168513"/>
              <a:gd name="connsiteY330" fmla="*/ 1614463 h 2967871"/>
              <a:gd name="connsiteX331" fmla="*/ 5328839 w 8168513"/>
              <a:gd name="connsiteY331" fmla="*/ 1661760 h 2967871"/>
              <a:gd name="connsiteX332" fmla="*/ 6051630 w 8168513"/>
              <a:gd name="connsiteY332" fmla="*/ 1834577 h 2967871"/>
              <a:gd name="connsiteX333" fmla="*/ 6193911 w 8168513"/>
              <a:gd name="connsiteY333" fmla="*/ 2099397 h 2967871"/>
              <a:gd name="connsiteX334" fmla="*/ 6274932 w 8168513"/>
              <a:gd name="connsiteY334" fmla="*/ 2265017 h 2967871"/>
              <a:gd name="connsiteX335" fmla="*/ 6830932 w 8168513"/>
              <a:gd name="connsiteY335" fmla="*/ 2883968 h 2967871"/>
              <a:gd name="connsiteX336" fmla="*/ 6936252 w 8168513"/>
              <a:gd name="connsiteY336" fmla="*/ 2967871 h 2967871"/>
              <a:gd name="connsiteX337" fmla="*/ 6863423 w 8168513"/>
              <a:gd name="connsiteY337" fmla="*/ 2967871 h 2967871"/>
              <a:gd name="connsiteX338" fmla="*/ 6798437 w 8168513"/>
              <a:gd name="connsiteY338" fmla="*/ 2916000 h 2967871"/>
              <a:gd name="connsiteX339" fmla="*/ 6233644 w 8168513"/>
              <a:gd name="connsiteY339" fmla="*/ 2285247 h 2967871"/>
              <a:gd name="connsiteX340" fmla="*/ 6150647 w 8168513"/>
              <a:gd name="connsiteY340" fmla="*/ 2116718 h 2967871"/>
              <a:gd name="connsiteX341" fmla="*/ 6013068 w 8168513"/>
              <a:gd name="connsiteY341" fmla="*/ 1857112 h 2967871"/>
              <a:gd name="connsiteX342" fmla="*/ 5342099 w 8168513"/>
              <a:gd name="connsiteY342" fmla="*/ 1702882 h 2967871"/>
              <a:gd name="connsiteX343" fmla="*/ 4951958 w 8168513"/>
              <a:gd name="connsiteY343" fmla="*/ 1656526 h 2967871"/>
              <a:gd name="connsiteX344" fmla="*/ 4668759 w 8168513"/>
              <a:gd name="connsiteY344" fmla="*/ 1598490 h 2967871"/>
              <a:gd name="connsiteX345" fmla="*/ 4507390 w 8168513"/>
              <a:gd name="connsiteY345" fmla="*/ 1655267 h 2967871"/>
              <a:gd name="connsiteX346" fmla="*/ 4400031 w 8168513"/>
              <a:gd name="connsiteY346" fmla="*/ 1768206 h 2967871"/>
              <a:gd name="connsiteX347" fmla="*/ 4231485 w 8168513"/>
              <a:gd name="connsiteY347" fmla="*/ 1915314 h 2967871"/>
              <a:gd name="connsiteX348" fmla="*/ 3962009 w 8168513"/>
              <a:gd name="connsiteY348" fmla="*/ 1900002 h 2967871"/>
              <a:gd name="connsiteX349" fmla="*/ 3789165 w 8168513"/>
              <a:gd name="connsiteY349" fmla="*/ 1868929 h 2967871"/>
              <a:gd name="connsiteX350" fmla="*/ 3582764 w 8168513"/>
              <a:gd name="connsiteY350" fmla="*/ 1919796 h 2967871"/>
              <a:gd name="connsiteX351" fmla="*/ 3434220 w 8168513"/>
              <a:gd name="connsiteY351" fmla="*/ 2071105 h 2967871"/>
              <a:gd name="connsiteX352" fmla="*/ 3427005 w 8168513"/>
              <a:gd name="connsiteY352" fmla="*/ 2085874 h 2967871"/>
              <a:gd name="connsiteX353" fmla="*/ 3390782 w 8168513"/>
              <a:gd name="connsiteY353" fmla="*/ 2212460 h 2967871"/>
              <a:gd name="connsiteX354" fmla="*/ 3361406 w 8168513"/>
              <a:gd name="connsiteY354" fmla="*/ 2324079 h 2967871"/>
              <a:gd name="connsiteX355" fmla="*/ 2601702 w 8168513"/>
              <a:gd name="connsiteY355" fmla="*/ 2802714 h 2967871"/>
              <a:gd name="connsiteX356" fmla="*/ 2147437 w 8168513"/>
              <a:gd name="connsiteY356" fmla="*/ 2957508 h 2967871"/>
              <a:gd name="connsiteX357" fmla="*/ 2131825 w 8168513"/>
              <a:gd name="connsiteY357" fmla="*/ 2967871 h 2967871"/>
              <a:gd name="connsiteX358" fmla="*/ 2052805 w 8168513"/>
              <a:gd name="connsiteY358" fmla="*/ 2967871 h 2967871"/>
              <a:gd name="connsiteX359" fmla="*/ 2124261 w 8168513"/>
              <a:gd name="connsiteY359" fmla="*/ 2919975 h 2967871"/>
              <a:gd name="connsiteX360" fmla="*/ 2592278 w 8168513"/>
              <a:gd name="connsiteY360" fmla="*/ 2758674 h 2967871"/>
              <a:gd name="connsiteX361" fmla="*/ 3319900 w 8168513"/>
              <a:gd name="connsiteY361" fmla="*/ 2309102 h 2967871"/>
              <a:gd name="connsiteX362" fmla="*/ 3347792 w 8168513"/>
              <a:gd name="connsiteY362" fmla="*/ 2202512 h 2967871"/>
              <a:gd name="connsiteX363" fmla="*/ 3385864 w 8168513"/>
              <a:gd name="connsiteY363" fmla="*/ 2069148 h 2967871"/>
              <a:gd name="connsiteX364" fmla="*/ 3790027 w 8168513"/>
              <a:gd name="connsiteY364" fmla="*/ 1823638 h 2967871"/>
              <a:gd name="connsiteX365" fmla="*/ 3975495 w 8168513"/>
              <a:gd name="connsiteY365" fmla="*/ 1856570 h 2967871"/>
              <a:gd name="connsiteX366" fmla="*/ 4215893 w 8168513"/>
              <a:gd name="connsiteY366" fmla="*/ 1873041 h 2967871"/>
              <a:gd name="connsiteX367" fmla="*/ 4363203 w 8168513"/>
              <a:gd name="connsiteY367" fmla="*/ 1739677 h 2967871"/>
              <a:gd name="connsiteX368" fmla="*/ 4480225 w 8168513"/>
              <a:gd name="connsiteY368" fmla="*/ 1617900 h 2967871"/>
              <a:gd name="connsiteX369" fmla="*/ 4662221 w 8168513"/>
              <a:gd name="connsiteY369" fmla="*/ 1552307 h 2967871"/>
              <a:gd name="connsiteX370" fmla="*/ 4650163 w 8168513"/>
              <a:gd name="connsiteY370" fmla="*/ 1411836 h 2967871"/>
              <a:gd name="connsiteX371" fmla="*/ 4970763 w 8168513"/>
              <a:gd name="connsiteY371" fmla="*/ 1475258 h 2967871"/>
              <a:gd name="connsiteX372" fmla="*/ 5353545 w 8168513"/>
              <a:gd name="connsiteY372" fmla="*/ 1523800 h 2967871"/>
              <a:gd name="connsiteX373" fmla="*/ 6115809 w 8168513"/>
              <a:gd name="connsiteY373" fmla="*/ 1703886 h 2967871"/>
              <a:gd name="connsiteX374" fmla="*/ 6265456 w 8168513"/>
              <a:gd name="connsiteY374" fmla="*/ 1983325 h 2967871"/>
              <a:gd name="connsiteX375" fmla="*/ 6351450 w 8168513"/>
              <a:gd name="connsiteY375" fmla="*/ 2158543 h 2967871"/>
              <a:gd name="connsiteX376" fmla="*/ 6939286 w 8168513"/>
              <a:gd name="connsiteY376" fmla="*/ 2811976 h 2967871"/>
              <a:gd name="connsiteX377" fmla="*/ 7135176 w 8168513"/>
              <a:gd name="connsiteY377" fmla="*/ 2967871 h 2967871"/>
              <a:gd name="connsiteX378" fmla="*/ 7060845 w 8168513"/>
              <a:gd name="connsiteY378" fmla="*/ 2967871 h 2967871"/>
              <a:gd name="connsiteX379" fmla="*/ 6908167 w 8168513"/>
              <a:gd name="connsiteY379" fmla="*/ 2846379 h 2967871"/>
              <a:gd name="connsiteX380" fmla="*/ 6311324 w 8168513"/>
              <a:gd name="connsiteY380" fmla="*/ 2181289 h 2967871"/>
              <a:gd name="connsiteX381" fmla="*/ 6223961 w 8168513"/>
              <a:gd name="connsiteY381" fmla="*/ 2002968 h 2967871"/>
              <a:gd name="connsiteX382" fmla="*/ 6078085 w 8168513"/>
              <a:gd name="connsiteY382" fmla="*/ 1730651 h 2967871"/>
              <a:gd name="connsiteX383" fmla="*/ 5367626 w 8168513"/>
              <a:gd name="connsiteY383" fmla="*/ 1568199 h 2967871"/>
              <a:gd name="connsiteX384" fmla="*/ 4956333 w 8168513"/>
              <a:gd name="connsiteY384" fmla="*/ 1519649 h 2967871"/>
              <a:gd name="connsiteX385" fmla="*/ 4656920 w 8168513"/>
              <a:gd name="connsiteY385" fmla="*/ 1457226 h 2967871"/>
              <a:gd name="connsiteX386" fmla="*/ 4485765 w 8168513"/>
              <a:gd name="connsiteY386" fmla="*/ 1519163 h 2967871"/>
              <a:gd name="connsiteX387" fmla="*/ 4372472 w 8168513"/>
              <a:gd name="connsiteY387" fmla="*/ 1639310 h 2967871"/>
              <a:gd name="connsiteX388" fmla="*/ 4197255 w 8168513"/>
              <a:gd name="connsiteY388" fmla="*/ 1794166 h 2967871"/>
              <a:gd name="connsiteX389" fmla="*/ 3914574 w 8168513"/>
              <a:gd name="connsiteY389" fmla="*/ 1779159 h 2967871"/>
              <a:gd name="connsiteX390" fmla="*/ 3731966 w 8168513"/>
              <a:gd name="connsiteY390" fmla="*/ 1746252 h 2967871"/>
              <a:gd name="connsiteX391" fmla="*/ 3513544 w 8168513"/>
              <a:gd name="connsiteY391" fmla="*/ 1800584 h 2967871"/>
              <a:gd name="connsiteX392" fmla="*/ 3356435 w 8168513"/>
              <a:gd name="connsiteY392" fmla="*/ 1960933 h 2967871"/>
              <a:gd name="connsiteX393" fmla="*/ 3348475 w 8168513"/>
              <a:gd name="connsiteY393" fmla="*/ 1977239 h 2967871"/>
              <a:gd name="connsiteX394" fmla="*/ 3310949 w 8168513"/>
              <a:gd name="connsiteY394" fmla="*/ 2110431 h 2967871"/>
              <a:gd name="connsiteX395" fmla="*/ 3280071 w 8168513"/>
              <a:gd name="connsiteY395" fmla="*/ 2228075 h 2967871"/>
              <a:gd name="connsiteX396" fmla="*/ 2478387 w 8168513"/>
              <a:gd name="connsiteY396" fmla="*/ 2734275 h 2967871"/>
              <a:gd name="connsiteX397" fmla="*/ 1904596 w 8168513"/>
              <a:gd name="connsiteY397" fmla="*/ 2960822 h 2967871"/>
              <a:gd name="connsiteX398" fmla="*/ 1897477 w 8168513"/>
              <a:gd name="connsiteY398" fmla="*/ 2967871 h 2967871"/>
              <a:gd name="connsiteX399" fmla="*/ 1831218 w 8168513"/>
              <a:gd name="connsiteY399" fmla="*/ 2967871 h 2967871"/>
              <a:gd name="connsiteX400" fmla="*/ 1870641 w 8168513"/>
              <a:gd name="connsiteY400" fmla="*/ 2928545 h 2967871"/>
              <a:gd name="connsiteX401" fmla="*/ 2464898 w 8168513"/>
              <a:gd name="connsiteY401" fmla="*/ 2690647 h 2967871"/>
              <a:gd name="connsiteX402" fmla="*/ 3234518 w 8168513"/>
              <a:gd name="connsiteY402" fmla="*/ 2213488 h 2967871"/>
              <a:gd name="connsiteX403" fmla="*/ 3263697 w 8168513"/>
              <a:gd name="connsiteY403" fmla="*/ 2101290 h 2967871"/>
              <a:gd name="connsiteX404" fmla="*/ 3303640 w 8168513"/>
              <a:gd name="connsiteY404" fmla="*/ 1960155 h 2967871"/>
              <a:gd name="connsiteX405" fmla="*/ 3729136 w 8168513"/>
              <a:gd name="connsiteY405" fmla="*/ 1700605 h 2967871"/>
              <a:gd name="connsiteX406" fmla="*/ 3923950 w 8168513"/>
              <a:gd name="connsiteY406" fmla="*/ 1735201 h 2967871"/>
              <a:gd name="connsiteX407" fmla="*/ 4179096 w 8168513"/>
              <a:gd name="connsiteY407" fmla="*/ 1752150 h 2967871"/>
              <a:gd name="connsiteX408" fmla="*/ 4335266 w 8168513"/>
              <a:gd name="connsiteY408" fmla="*/ 1610575 h 2967871"/>
              <a:gd name="connsiteX409" fmla="*/ 4458402 w 8168513"/>
              <a:gd name="connsiteY409" fmla="*/ 1481215 h 2967871"/>
              <a:gd name="connsiteX410" fmla="*/ 4650163 w 8168513"/>
              <a:gd name="connsiteY410" fmla="*/ 1411836 h 2967871"/>
              <a:gd name="connsiteX411" fmla="*/ 4639800 w 8168513"/>
              <a:gd name="connsiteY411" fmla="*/ 1271627 h 2967871"/>
              <a:gd name="connsiteX412" fmla="*/ 4976894 w 8168513"/>
              <a:gd name="connsiteY412" fmla="*/ 1337813 h 2967871"/>
              <a:gd name="connsiteX413" fmla="*/ 5381046 w 8168513"/>
              <a:gd name="connsiteY413" fmla="*/ 1388135 h 2967871"/>
              <a:gd name="connsiteX414" fmla="*/ 6182976 w 8168513"/>
              <a:gd name="connsiteY414" fmla="*/ 1576066 h 2967871"/>
              <a:gd name="connsiteX415" fmla="*/ 6339993 w 8168513"/>
              <a:gd name="connsiteY415" fmla="*/ 1870128 h 2967871"/>
              <a:gd name="connsiteX416" fmla="*/ 6430520 w 8168513"/>
              <a:gd name="connsiteY416" fmla="*/ 2054832 h 2967871"/>
              <a:gd name="connsiteX417" fmla="*/ 7296192 w 8168513"/>
              <a:gd name="connsiteY417" fmla="*/ 2937589 h 2967871"/>
              <a:gd name="connsiteX418" fmla="*/ 7334759 w 8168513"/>
              <a:gd name="connsiteY418" fmla="*/ 2967871 h 2967871"/>
              <a:gd name="connsiteX419" fmla="*/ 7260750 w 8168513"/>
              <a:gd name="connsiteY419" fmla="*/ 2967871 h 2967871"/>
              <a:gd name="connsiteX420" fmla="*/ 7018811 w 8168513"/>
              <a:gd name="connsiteY420" fmla="*/ 2776071 h 2967871"/>
              <a:gd name="connsiteX421" fmla="*/ 6389443 w 8168513"/>
              <a:gd name="connsiteY421" fmla="*/ 2075654 h 2967871"/>
              <a:gd name="connsiteX422" fmla="*/ 6298057 w 8168513"/>
              <a:gd name="connsiteY422" fmla="*/ 1886701 h 2967871"/>
              <a:gd name="connsiteX423" fmla="*/ 6144849 w 8168513"/>
              <a:gd name="connsiteY423" fmla="*/ 1599720 h 2967871"/>
              <a:gd name="connsiteX424" fmla="*/ 5395099 w 8168513"/>
              <a:gd name="connsiteY424" fmla="*/ 1429631 h 2967871"/>
              <a:gd name="connsiteX425" fmla="*/ 4962989 w 8168513"/>
              <a:gd name="connsiteY425" fmla="*/ 1379130 h 2967871"/>
              <a:gd name="connsiteX426" fmla="*/ 4646669 w 8168513"/>
              <a:gd name="connsiteY426" fmla="*/ 1314643 h 2967871"/>
              <a:gd name="connsiteX427" fmla="*/ 4465909 w 8168513"/>
              <a:gd name="connsiteY427" fmla="*/ 1379545 h 2967871"/>
              <a:gd name="connsiteX428" fmla="*/ 4346636 w 8168513"/>
              <a:gd name="connsiteY428" fmla="*/ 1506938 h 2967871"/>
              <a:gd name="connsiteX429" fmla="*/ 4162016 w 8168513"/>
              <a:gd name="connsiteY429" fmla="*/ 1672127 h 2967871"/>
              <a:gd name="connsiteX430" fmla="*/ 3863596 w 8168513"/>
              <a:gd name="connsiteY430" fmla="*/ 1655690 h 2967871"/>
              <a:gd name="connsiteX431" fmla="*/ 3671132 w 8168513"/>
              <a:gd name="connsiteY431" fmla="*/ 1621253 h 2967871"/>
              <a:gd name="connsiteX432" fmla="*/ 3439437 w 8168513"/>
              <a:gd name="connsiteY432" fmla="*/ 1679322 h 2967871"/>
              <a:gd name="connsiteX433" fmla="*/ 3273217 w 8168513"/>
              <a:gd name="connsiteY433" fmla="*/ 1850053 h 2967871"/>
              <a:gd name="connsiteX434" fmla="*/ 3264292 w 8168513"/>
              <a:gd name="connsiteY434" fmla="*/ 1868312 h 2967871"/>
              <a:gd name="connsiteX435" fmla="*/ 3225118 w 8168513"/>
              <a:gd name="connsiteY435" fmla="*/ 2008864 h 2967871"/>
              <a:gd name="connsiteX436" fmla="*/ 3192761 w 8168513"/>
              <a:gd name="connsiteY436" fmla="*/ 2133485 h 2967871"/>
              <a:gd name="connsiteX437" fmla="*/ 2351448 w 8168513"/>
              <a:gd name="connsiteY437" fmla="*/ 2668384 h 2967871"/>
              <a:gd name="connsiteX438" fmla="*/ 1745928 w 8168513"/>
              <a:gd name="connsiteY438" fmla="*/ 2907027 h 2967871"/>
              <a:gd name="connsiteX439" fmla="*/ 1684617 w 8168513"/>
              <a:gd name="connsiteY439" fmla="*/ 2967871 h 2967871"/>
              <a:gd name="connsiteX440" fmla="*/ 1621492 w 8168513"/>
              <a:gd name="connsiteY440" fmla="*/ 2967871 h 2967871"/>
              <a:gd name="connsiteX441" fmla="*/ 1625842 w 8168513"/>
              <a:gd name="connsiteY441" fmla="*/ 2960863 h 2967871"/>
              <a:gd name="connsiteX442" fmla="*/ 2338702 w 8168513"/>
              <a:gd name="connsiteY442" fmla="*/ 2622242 h 2967871"/>
              <a:gd name="connsiteX443" fmla="*/ 3150303 w 8168513"/>
              <a:gd name="connsiteY443" fmla="*/ 2117515 h 2967871"/>
              <a:gd name="connsiteX444" fmla="*/ 3180783 w 8168513"/>
              <a:gd name="connsiteY444" fmla="*/ 1998712 h 2967871"/>
              <a:gd name="connsiteX445" fmla="*/ 3223377 w 8168513"/>
              <a:gd name="connsiteY445" fmla="*/ 1853125 h 2967871"/>
              <a:gd name="connsiteX446" fmla="*/ 3670074 w 8168513"/>
              <a:gd name="connsiteY446" fmla="*/ 1579874 h 2967871"/>
              <a:gd name="connsiteX447" fmla="*/ 3875789 w 8168513"/>
              <a:gd name="connsiteY447" fmla="*/ 1615918 h 2967871"/>
              <a:gd name="connsiteX448" fmla="*/ 4144487 w 8168513"/>
              <a:gd name="connsiteY448" fmla="*/ 1629861 h 2967871"/>
              <a:gd name="connsiteX449" fmla="*/ 4309274 w 8168513"/>
              <a:gd name="connsiteY449" fmla="*/ 1479530 h 2967871"/>
              <a:gd name="connsiteX450" fmla="*/ 4438534 w 8168513"/>
              <a:gd name="connsiteY450" fmla="*/ 1344542 h 2967871"/>
              <a:gd name="connsiteX451" fmla="*/ 4639800 w 8168513"/>
              <a:gd name="connsiteY451" fmla="*/ 1271627 h 2967871"/>
              <a:gd name="connsiteX452" fmla="*/ 4628912 w 8168513"/>
              <a:gd name="connsiteY452" fmla="*/ 1130538 h 2967871"/>
              <a:gd name="connsiteX453" fmla="*/ 4982346 w 8168513"/>
              <a:gd name="connsiteY453" fmla="*/ 1199560 h 2967871"/>
              <a:gd name="connsiteX454" fmla="*/ 5407687 w 8168513"/>
              <a:gd name="connsiteY454" fmla="*/ 1252036 h 2967871"/>
              <a:gd name="connsiteX455" fmla="*/ 6248870 w 8168513"/>
              <a:gd name="connsiteY455" fmla="*/ 1447647 h 2967871"/>
              <a:gd name="connsiteX456" fmla="*/ 6413024 w 8168513"/>
              <a:gd name="connsiteY456" fmla="*/ 1755796 h 2967871"/>
              <a:gd name="connsiteX457" fmla="*/ 6508178 w 8168513"/>
              <a:gd name="connsiteY457" fmla="*/ 1949921 h 2967871"/>
              <a:gd name="connsiteX458" fmla="*/ 7419284 w 8168513"/>
              <a:gd name="connsiteY458" fmla="*/ 2876082 h 2967871"/>
              <a:gd name="connsiteX459" fmla="*/ 7536549 w 8168513"/>
              <a:gd name="connsiteY459" fmla="*/ 2967871 h 2967871"/>
              <a:gd name="connsiteX460" fmla="*/ 7462258 w 8168513"/>
              <a:gd name="connsiteY460" fmla="*/ 2967871 h 2967871"/>
              <a:gd name="connsiteX461" fmla="*/ 7391777 w 8168513"/>
              <a:gd name="connsiteY461" fmla="*/ 2912659 h 2967871"/>
              <a:gd name="connsiteX462" fmla="*/ 6469004 w 8168513"/>
              <a:gd name="connsiteY462" fmla="*/ 1970703 h 2967871"/>
              <a:gd name="connsiteX463" fmla="*/ 6371895 w 8168513"/>
              <a:gd name="connsiteY463" fmla="*/ 1773689 h 2967871"/>
              <a:gd name="connsiteX464" fmla="*/ 6211939 w 8168513"/>
              <a:gd name="connsiteY464" fmla="*/ 1474782 h 2967871"/>
              <a:gd name="connsiteX465" fmla="*/ 5422934 w 8168513"/>
              <a:gd name="connsiteY465" fmla="*/ 1297010 h 2967871"/>
              <a:gd name="connsiteX466" fmla="*/ 4969261 w 8168513"/>
              <a:gd name="connsiteY466" fmla="*/ 1244156 h 2967871"/>
              <a:gd name="connsiteX467" fmla="*/ 4636650 w 8168513"/>
              <a:gd name="connsiteY467" fmla="*/ 1177131 h 2967871"/>
              <a:gd name="connsiteX468" fmla="*/ 4446347 w 8168513"/>
              <a:gd name="connsiteY468" fmla="*/ 1245965 h 2967871"/>
              <a:gd name="connsiteX469" fmla="*/ 4318817 w 8168513"/>
              <a:gd name="connsiteY469" fmla="*/ 1378415 h 2967871"/>
              <a:gd name="connsiteX470" fmla="*/ 4125574 w 8168513"/>
              <a:gd name="connsiteY470" fmla="*/ 1552356 h 2967871"/>
              <a:gd name="connsiteX471" fmla="*/ 3813178 w 8168513"/>
              <a:gd name="connsiteY471" fmla="*/ 1536806 h 2967871"/>
              <a:gd name="connsiteX472" fmla="*/ 3610585 w 8168513"/>
              <a:gd name="connsiteY472" fmla="*/ 1500339 h 2967871"/>
              <a:gd name="connsiteX473" fmla="*/ 3368297 w 8168513"/>
              <a:gd name="connsiteY473" fmla="*/ 1561456 h 2967871"/>
              <a:gd name="connsiteX474" fmla="*/ 3194006 w 8168513"/>
              <a:gd name="connsiteY474" fmla="*/ 1739678 h 2967871"/>
              <a:gd name="connsiteX475" fmla="*/ 3184295 w 8168513"/>
              <a:gd name="connsiteY475" fmla="*/ 1759516 h 2967871"/>
              <a:gd name="connsiteX476" fmla="*/ 3143288 w 8168513"/>
              <a:gd name="connsiteY476" fmla="*/ 1907794 h 2967871"/>
              <a:gd name="connsiteX477" fmla="*/ 3109670 w 8168513"/>
              <a:gd name="connsiteY477" fmla="*/ 2038981 h 2967871"/>
              <a:gd name="connsiteX478" fmla="*/ 2223995 w 8168513"/>
              <a:gd name="connsiteY478" fmla="*/ 2600351 h 2967871"/>
              <a:gd name="connsiteX479" fmla="*/ 1501978 w 8168513"/>
              <a:gd name="connsiteY479" fmla="*/ 2937814 h 2967871"/>
              <a:gd name="connsiteX480" fmla="*/ 1483341 w 8168513"/>
              <a:gd name="connsiteY480" fmla="*/ 2967871 h 2967871"/>
              <a:gd name="connsiteX481" fmla="*/ 1427798 w 8168513"/>
              <a:gd name="connsiteY481" fmla="*/ 2967871 h 2967871"/>
              <a:gd name="connsiteX482" fmla="*/ 1463901 w 8168513"/>
              <a:gd name="connsiteY482" fmla="*/ 2909469 h 2967871"/>
              <a:gd name="connsiteX483" fmla="*/ 2211647 w 8168513"/>
              <a:gd name="connsiteY483" fmla="*/ 2555361 h 2967871"/>
              <a:gd name="connsiteX484" fmla="*/ 3065236 w 8168513"/>
              <a:gd name="connsiteY484" fmla="*/ 2023059 h 2967871"/>
              <a:gd name="connsiteX485" fmla="*/ 3097392 w 8168513"/>
              <a:gd name="connsiteY485" fmla="*/ 1897856 h 2967871"/>
              <a:gd name="connsiteX486" fmla="*/ 3141040 w 8168513"/>
              <a:gd name="connsiteY486" fmla="*/ 1741225 h 2967871"/>
              <a:gd name="connsiteX487" fmla="*/ 3609111 w 8168513"/>
              <a:gd name="connsiteY487" fmla="*/ 1453892 h 2967871"/>
              <a:gd name="connsiteX488" fmla="*/ 3824131 w 8168513"/>
              <a:gd name="connsiteY488" fmla="*/ 1491643 h 2967871"/>
              <a:gd name="connsiteX489" fmla="*/ 4108010 w 8168513"/>
              <a:gd name="connsiteY489" fmla="*/ 1510133 h 2967871"/>
              <a:gd name="connsiteX490" fmla="*/ 4282244 w 8168513"/>
              <a:gd name="connsiteY490" fmla="*/ 1351376 h 2967871"/>
              <a:gd name="connsiteX491" fmla="*/ 4417599 w 8168513"/>
              <a:gd name="connsiteY491" fmla="*/ 1207855 h 2967871"/>
              <a:gd name="connsiteX492" fmla="*/ 4628912 w 8168513"/>
              <a:gd name="connsiteY492" fmla="*/ 1130538 h 2967871"/>
              <a:gd name="connsiteX493" fmla="*/ 4615300 w 8168513"/>
              <a:gd name="connsiteY493" fmla="*/ 987304 h 2967871"/>
              <a:gd name="connsiteX494" fmla="*/ 4985430 w 8168513"/>
              <a:gd name="connsiteY494" fmla="*/ 1059654 h 2967871"/>
              <a:gd name="connsiteX495" fmla="*/ 5432100 w 8168513"/>
              <a:gd name="connsiteY495" fmla="*/ 1113952 h 2967871"/>
              <a:gd name="connsiteX496" fmla="*/ 6312612 w 8168513"/>
              <a:gd name="connsiteY496" fmla="*/ 1317159 h 2967871"/>
              <a:gd name="connsiteX497" fmla="*/ 6484280 w 8168513"/>
              <a:gd name="connsiteY497" fmla="*/ 1641548 h 2967871"/>
              <a:gd name="connsiteX498" fmla="*/ 6584013 w 8168513"/>
              <a:gd name="connsiteY498" fmla="*/ 1845127 h 2967871"/>
              <a:gd name="connsiteX499" fmla="*/ 7539492 w 8168513"/>
              <a:gd name="connsiteY499" fmla="*/ 2817013 h 2967871"/>
              <a:gd name="connsiteX500" fmla="*/ 7683003 w 8168513"/>
              <a:gd name="connsiteY500" fmla="*/ 2928951 h 2967871"/>
              <a:gd name="connsiteX501" fmla="*/ 7727562 w 8168513"/>
              <a:gd name="connsiteY501" fmla="*/ 2967871 h 2967871"/>
              <a:gd name="connsiteX502" fmla="*/ 7659940 w 8168513"/>
              <a:gd name="connsiteY502" fmla="*/ 2967871 h 2967871"/>
              <a:gd name="connsiteX503" fmla="*/ 7658373 w 8168513"/>
              <a:gd name="connsiteY503" fmla="*/ 2966501 h 2967871"/>
              <a:gd name="connsiteX504" fmla="*/ 7514901 w 8168513"/>
              <a:gd name="connsiteY504" fmla="*/ 2854524 h 2967871"/>
              <a:gd name="connsiteX505" fmla="*/ 6546821 w 8168513"/>
              <a:gd name="connsiteY505" fmla="*/ 1867813 h 2967871"/>
              <a:gd name="connsiteX506" fmla="*/ 6445507 w 8168513"/>
              <a:gd name="connsiteY506" fmla="*/ 1661548 h 2967871"/>
              <a:gd name="connsiteX507" fmla="*/ 6275468 w 8168513"/>
              <a:gd name="connsiteY507" fmla="*/ 1344712 h 2967871"/>
              <a:gd name="connsiteX508" fmla="*/ 5447546 w 8168513"/>
              <a:gd name="connsiteY508" fmla="*/ 1159505 h 2967871"/>
              <a:gd name="connsiteX509" fmla="*/ 4972328 w 8168513"/>
              <a:gd name="connsiteY509" fmla="*/ 1105245 h 2967871"/>
              <a:gd name="connsiteX510" fmla="*/ 4622923 w 8168513"/>
              <a:gd name="connsiteY510" fmla="*/ 1034933 h 2967871"/>
              <a:gd name="connsiteX511" fmla="*/ 4423453 w 8168513"/>
              <a:gd name="connsiteY511" fmla="*/ 1107786 h 2967871"/>
              <a:gd name="connsiteX512" fmla="*/ 4291922 w 8168513"/>
              <a:gd name="connsiteY512" fmla="*/ 1249383 h 2967871"/>
              <a:gd name="connsiteX513" fmla="*/ 4090066 w 8168513"/>
              <a:gd name="connsiteY513" fmla="*/ 1432081 h 2967871"/>
              <a:gd name="connsiteX514" fmla="*/ 3759994 w 8168513"/>
              <a:gd name="connsiteY514" fmla="*/ 1415109 h 2967871"/>
              <a:gd name="connsiteX515" fmla="*/ 3547324 w 8168513"/>
              <a:gd name="connsiteY515" fmla="*/ 1377519 h 2967871"/>
              <a:gd name="connsiteX516" fmla="*/ 3109878 w 8168513"/>
              <a:gd name="connsiteY516" fmla="*/ 1628858 h 2967871"/>
              <a:gd name="connsiteX517" fmla="*/ 3099426 w 8168513"/>
              <a:gd name="connsiteY517" fmla="*/ 1650237 h 2967871"/>
              <a:gd name="connsiteX518" fmla="*/ 3056586 w 8168513"/>
              <a:gd name="connsiteY518" fmla="*/ 1806246 h 2967871"/>
              <a:gd name="connsiteX519" fmla="*/ 3021426 w 8168513"/>
              <a:gd name="connsiteY519" fmla="*/ 1943495 h 2967871"/>
              <a:gd name="connsiteX520" fmla="*/ 2093991 w 8168513"/>
              <a:gd name="connsiteY520" fmla="*/ 2532988 h 2967871"/>
              <a:gd name="connsiteX521" fmla="*/ 1336561 w 8168513"/>
              <a:gd name="connsiteY521" fmla="*/ 2887572 h 2967871"/>
              <a:gd name="connsiteX522" fmla="*/ 1286969 w 8168513"/>
              <a:gd name="connsiteY522" fmla="*/ 2967871 h 2967871"/>
              <a:gd name="connsiteX523" fmla="*/ 1236513 w 8168513"/>
              <a:gd name="connsiteY523" fmla="*/ 2967871 h 2967871"/>
              <a:gd name="connsiteX524" fmla="*/ 1302988 w 8168513"/>
              <a:gd name="connsiteY524" fmla="*/ 2860443 h 2967871"/>
              <a:gd name="connsiteX525" fmla="*/ 2086111 w 8168513"/>
              <a:gd name="connsiteY525" fmla="*/ 2487777 h 2967871"/>
              <a:gd name="connsiteX526" fmla="*/ 2981078 w 8168513"/>
              <a:gd name="connsiteY526" fmla="*/ 1927141 h 2967871"/>
              <a:gd name="connsiteX527" fmla="*/ 3014537 w 8168513"/>
              <a:gd name="connsiteY527" fmla="*/ 1795333 h 2967871"/>
              <a:gd name="connsiteX528" fmla="*/ 3060015 w 8168513"/>
              <a:gd name="connsiteY528" fmla="*/ 1630974 h 2967871"/>
              <a:gd name="connsiteX529" fmla="*/ 3549501 w 8168513"/>
              <a:gd name="connsiteY529" fmla="*/ 1329523 h 2967871"/>
              <a:gd name="connsiteX530" fmla="*/ 3772460 w 8168513"/>
              <a:gd name="connsiteY530" fmla="*/ 1367821 h 2967871"/>
              <a:gd name="connsiteX531" fmla="*/ 4070535 w 8168513"/>
              <a:gd name="connsiteY531" fmla="*/ 1386959 h 2967871"/>
              <a:gd name="connsiteX532" fmla="*/ 4252976 w 8168513"/>
              <a:gd name="connsiteY532" fmla="*/ 1219285 h 2967871"/>
              <a:gd name="connsiteX533" fmla="*/ 4394266 w 8168513"/>
              <a:gd name="connsiteY533" fmla="*/ 1068554 h 2967871"/>
              <a:gd name="connsiteX534" fmla="*/ 4615300 w 8168513"/>
              <a:gd name="connsiteY534" fmla="*/ 987304 h 2967871"/>
              <a:gd name="connsiteX535" fmla="*/ 4604448 w 8168513"/>
              <a:gd name="connsiteY535" fmla="*/ 849842 h 2967871"/>
              <a:gd name="connsiteX536" fmla="*/ 4990883 w 8168513"/>
              <a:gd name="connsiteY536" fmla="*/ 924826 h 2967871"/>
              <a:gd name="connsiteX537" fmla="*/ 5458958 w 8168513"/>
              <a:gd name="connsiteY537" fmla="*/ 980860 h 2967871"/>
              <a:gd name="connsiteX538" fmla="*/ 6379506 w 8168513"/>
              <a:gd name="connsiteY538" fmla="*/ 1190166 h 2967871"/>
              <a:gd name="connsiteX539" fmla="*/ 6559665 w 8168513"/>
              <a:gd name="connsiteY539" fmla="*/ 1527843 h 2967871"/>
              <a:gd name="connsiteX540" fmla="*/ 6664136 w 8168513"/>
              <a:gd name="connsiteY540" fmla="*/ 1740483 h 2967871"/>
              <a:gd name="connsiteX541" fmla="*/ 7665147 w 8168513"/>
              <a:gd name="connsiteY541" fmla="*/ 2758670 h 2967871"/>
              <a:gd name="connsiteX542" fmla="*/ 7814910 w 8168513"/>
              <a:gd name="connsiteY542" fmla="*/ 2875600 h 2967871"/>
              <a:gd name="connsiteX543" fmla="*/ 7920743 w 8168513"/>
              <a:gd name="connsiteY543" fmla="*/ 2967871 h 2967871"/>
              <a:gd name="connsiteX544" fmla="*/ 7850447 w 8168513"/>
              <a:gd name="connsiteY544" fmla="*/ 2967871 h 2967871"/>
              <a:gd name="connsiteX545" fmla="*/ 7785440 w 8168513"/>
              <a:gd name="connsiteY545" fmla="*/ 2911223 h 2967871"/>
              <a:gd name="connsiteX546" fmla="*/ 7635888 w 8168513"/>
              <a:gd name="connsiteY546" fmla="*/ 2794884 h 2967871"/>
              <a:gd name="connsiteX547" fmla="*/ 6623078 w 8168513"/>
              <a:gd name="connsiteY547" fmla="*/ 1764199 h 2967871"/>
              <a:gd name="connsiteX548" fmla="*/ 6517604 w 8168513"/>
              <a:gd name="connsiteY548" fmla="*/ 1548651 h 2967871"/>
              <a:gd name="connsiteX549" fmla="*/ 6340978 w 8168513"/>
              <a:gd name="connsiteY549" fmla="*/ 1217558 h 2967871"/>
              <a:gd name="connsiteX550" fmla="*/ 5473427 w 8168513"/>
              <a:gd name="connsiteY550" fmla="*/ 1024466 h 2967871"/>
              <a:gd name="connsiteX551" fmla="*/ 4977020 w 8168513"/>
              <a:gd name="connsiteY551" fmla="*/ 968051 h 2967871"/>
              <a:gd name="connsiteX552" fmla="*/ 4611103 w 8168513"/>
              <a:gd name="connsiteY552" fmla="*/ 894932 h 2967871"/>
              <a:gd name="connsiteX553" fmla="*/ 4401555 w 8168513"/>
              <a:gd name="connsiteY553" fmla="*/ 971575 h 2967871"/>
              <a:gd name="connsiteX554" fmla="*/ 4263536 w 8168513"/>
              <a:gd name="connsiteY554" fmla="*/ 1120550 h 2967871"/>
              <a:gd name="connsiteX555" fmla="*/ 4052817 w 8168513"/>
              <a:gd name="connsiteY555" fmla="*/ 1311457 h 2967871"/>
              <a:gd name="connsiteX556" fmla="*/ 3711116 w 8168513"/>
              <a:gd name="connsiteY556" fmla="*/ 1293584 h 2967871"/>
              <a:gd name="connsiteX557" fmla="*/ 3488690 w 8168513"/>
              <a:gd name="connsiteY557" fmla="*/ 1254165 h 2967871"/>
              <a:gd name="connsiteX558" fmla="*/ 3030827 w 8168513"/>
              <a:gd name="connsiteY558" fmla="*/ 1517627 h 2967871"/>
              <a:gd name="connsiteX559" fmla="*/ 3019449 w 8168513"/>
              <a:gd name="connsiteY559" fmla="*/ 1540918 h 2967871"/>
              <a:gd name="connsiteX560" fmla="*/ 2974324 w 8168513"/>
              <a:gd name="connsiteY560" fmla="*/ 1704529 h 2967871"/>
              <a:gd name="connsiteX561" fmla="*/ 2937942 w 8168513"/>
              <a:gd name="connsiteY561" fmla="*/ 1848306 h 2967871"/>
              <a:gd name="connsiteX562" fmla="*/ 1968486 w 8168513"/>
              <a:gd name="connsiteY562" fmla="*/ 2465410 h 2967871"/>
              <a:gd name="connsiteX563" fmla="*/ 1103894 w 8168513"/>
              <a:gd name="connsiteY563" fmla="*/ 2952702 h 2967871"/>
              <a:gd name="connsiteX564" fmla="*/ 1099131 w 8168513"/>
              <a:gd name="connsiteY564" fmla="*/ 2967871 h 2967871"/>
              <a:gd name="connsiteX565" fmla="*/ 1052040 w 8168513"/>
              <a:gd name="connsiteY565" fmla="*/ 2967871 h 2967871"/>
              <a:gd name="connsiteX566" fmla="*/ 1065035 w 8168513"/>
              <a:gd name="connsiteY566" fmla="*/ 2934351 h 2967871"/>
              <a:gd name="connsiteX567" fmla="*/ 1959634 w 8168513"/>
              <a:gd name="connsiteY567" fmla="*/ 2420208 h 2967871"/>
              <a:gd name="connsiteX568" fmla="*/ 2895445 w 8168513"/>
              <a:gd name="connsiteY568" fmla="*/ 1832377 h 2967871"/>
              <a:gd name="connsiteX569" fmla="*/ 2930544 w 8168513"/>
              <a:gd name="connsiteY569" fmla="*/ 1694212 h 2967871"/>
              <a:gd name="connsiteX570" fmla="*/ 2976753 w 8168513"/>
              <a:gd name="connsiteY570" fmla="*/ 1524410 h 2967871"/>
              <a:gd name="connsiteX571" fmla="*/ 3487418 w 8168513"/>
              <a:gd name="connsiteY571" fmla="*/ 1208303 h 2967871"/>
              <a:gd name="connsiteX572" fmla="*/ 3722840 w 8168513"/>
              <a:gd name="connsiteY572" fmla="*/ 1249781 h 2967871"/>
              <a:gd name="connsiteX573" fmla="*/ 4035287 w 8168513"/>
              <a:gd name="connsiteY573" fmla="*/ 1269190 h 2967871"/>
              <a:gd name="connsiteX574" fmla="*/ 4226175 w 8168513"/>
              <a:gd name="connsiteY574" fmla="*/ 1093143 h 2967871"/>
              <a:gd name="connsiteX575" fmla="*/ 4373996 w 8168513"/>
              <a:gd name="connsiteY575" fmla="*/ 934996 h 2967871"/>
              <a:gd name="connsiteX576" fmla="*/ 4604448 w 8168513"/>
              <a:gd name="connsiteY576" fmla="*/ 849842 h 2967871"/>
              <a:gd name="connsiteX577" fmla="*/ 4596987 w 8168513"/>
              <a:gd name="connsiteY577" fmla="*/ 708261 h 2967871"/>
              <a:gd name="connsiteX578" fmla="*/ 4999995 w 8168513"/>
              <a:gd name="connsiteY578" fmla="*/ 785892 h 2967871"/>
              <a:gd name="connsiteX579" fmla="*/ 5489222 w 8168513"/>
              <a:gd name="connsiteY579" fmla="*/ 844119 h 2967871"/>
              <a:gd name="connsiteX580" fmla="*/ 6448481 w 8168513"/>
              <a:gd name="connsiteY580" fmla="*/ 1063228 h 2967871"/>
              <a:gd name="connsiteX581" fmla="*/ 6636186 w 8168513"/>
              <a:gd name="connsiteY581" fmla="*/ 1415150 h 2967871"/>
              <a:gd name="connsiteX582" fmla="*/ 6745010 w 8168513"/>
              <a:gd name="connsiteY582" fmla="*/ 1637650 h 2967871"/>
              <a:gd name="connsiteX583" fmla="*/ 7790603 w 8168513"/>
              <a:gd name="connsiteY583" fmla="*/ 2698266 h 2967871"/>
              <a:gd name="connsiteX584" fmla="*/ 7946408 w 8168513"/>
              <a:gd name="connsiteY584" fmla="*/ 2819597 h 2967871"/>
              <a:gd name="connsiteX585" fmla="*/ 8116908 w 8168513"/>
              <a:gd name="connsiteY585" fmla="*/ 2967871 h 2967871"/>
              <a:gd name="connsiteX586" fmla="*/ 8045062 w 8168513"/>
              <a:gd name="connsiteY586" fmla="*/ 2967871 h 2967871"/>
              <a:gd name="connsiteX587" fmla="*/ 7915184 w 8168513"/>
              <a:gd name="connsiteY587" fmla="*/ 2854859 h 2967871"/>
              <a:gd name="connsiteX588" fmla="*/ 7759341 w 8168513"/>
              <a:gd name="connsiteY588" fmla="*/ 2733490 h 2967871"/>
              <a:gd name="connsiteX589" fmla="*/ 6701588 w 8168513"/>
              <a:gd name="connsiteY589" fmla="*/ 1658241 h 2967871"/>
              <a:gd name="connsiteX590" fmla="*/ 6591190 w 8168513"/>
              <a:gd name="connsiteY590" fmla="*/ 1433063 h 2967871"/>
              <a:gd name="connsiteX591" fmla="*/ 6407434 w 8168513"/>
              <a:gd name="connsiteY591" fmla="*/ 1087889 h 2967871"/>
              <a:gd name="connsiteX592" fmla="*/ 5501340 w 8168513"/>
              <a:gd name="connsiteY592" fmla="*/ 885620 h 2967871"/>
              <a:gd name="connsiteX593" fmla="*/ 4984525 w 8168513"/>
              <a:gd name="connsiteY593" fmla="*/ 825471 h 2967871"/>
              <a:gd name="connsiteX594" fmla="*/ 4602750 w 8168513"/>
              <a:gd name="connsiteY594" fmla="*/ 749560 h 2967871"/>
              <a:gd name="connsiteX595" fmla="*/ 4383059 w 8168513"/>
              <a:gd name="connsiteY595" fmla="*/ 829764 h 2967871"/>
              <a:gd name="connsiteX596" fmla="*/ 4239101 w 8168513"/>
              <a:gd name="connsiteY596" fmla="*/ 985946 h 2967871"/>
              <a:gd name="connsiteX597" fmla="*/ 4019761 w 8168513"/>
              <a:gd name="connsiteY597" fmla="*/ 1185606 h 2967871"/>
              <a:gd name="connsiteX598" fmla="*/ 3663489 w 8168513"/>
              <a:gd name="connsiteY598" fmla="*/ 1166879 h 2967871"/>
              <a:gd name="connsiteX599" fmla="*/ 3430754 w 8168513"/>
              <a:gd name="connsiteY599" fmla="*/ 1125804 h 2967871"/>
              <a:gd name="connsiteX600" fmla="*/ 2952259 w 8168513"/>
              <a:gd name="connsiteY600" fmla="*/ 1401804 h 2967871"/>
              <a:gd name="connsiteX601" fmla="*/ 2940139 w 8168513"/>
              <a:gd name="connsiteY601" fmla="*/ 1426637 h 2967871"/>
              <a:gd name="connsiteX602" fmla="*/ 2894303 w 8168513"/>
              <a:gd name="connsiteY602" fmla="*/ 1596642 h 2967871"/>
              <a:gd name="connsiteX603" fmla="*/ 2856619 w 8168513"/>
              <a:gd name="connsiteY603" fmla="*/ 1747024 h 2967871"/>
              <a:gd name="connsiteX604" fmla="*/ 1844995 w 8168513"/>
              <a:gd name="connsiteY604" fmla="*/ 2391104 h 2967871"/>
              <a:gd name="connsiteX605" fmla="*/ 942223 w 8168513"/>
              <a:gd name="connsiteY605" fmla="*/ 2901224 h 2967871"/>
              <a:gd name="connsiteX606" fmla="*/ 916431 w 8168513"/>
              <a:gd name="connsiteY606" fmla="*/ 2967871 h 2967871"/>
              <a:gd name="connsiteX607" fmla="*/ 869106 w 8168513"/>
              <a:gd name="connsiteY607" fmla="*/ 2967871 h 2967871"/>
              <a:gd name="connsiteX608" fmla="*/ 870144 w 8168513"/>
              <a:gd name="connsiteY608" fmla="*/ 2963801 h 2967871"/>
              <a:gd name="connsiteX609" fmla="*/ 1832527 w 8168513"/>
              <a:gd name="connsiteY609" fmla="*/ 2352305 h 2967871"/>
              <a:gd name="connsiteX610" fmla="*/ 2809935 w 8168513"/>
              <a:gd name="connsiteY610" fmla="*/ 1736717 h 2967871"/>
              <a:gd name="connsiteX611" fmla="*/ 2846158 w 8168513"/>
              <a:gd name="connsiteY611" fmla="*/ 1592320 h 2967871"/>
              <a:gd name="connsiteX612" fmla="*/ 2895337 w 8168513"/>
              <a:gd name="connsiteY612" fmla="*/ 1412461 h 2967871"/>
              <a:gd name="connsiteX613" fmla="*/ 3427574 w 8168513"/>
              <a:gd name="connsiteY613" fmla="*/ 1082852 h 2967871"/>
              <a:gd name="connsiteX614" fmla="*/ 3675070 w 8168513"/>
              <a:gd name="connsiteY614" fmla="*/ 1126361 h 2967871"/>
              <a:gd name="connsiteX615" fmla="*/ 4003218 w 8168513"/>
              <a:gd name="connsiteY615" fmla="*/ 1147240 h 2967871"/>
              <a:gd name="connsiteX616" fmla="*/ 4202718 w 8168513"/>
              <a:gd name="connsiteY616" fmla="*/ 962434 h 2967871"/>
              <a:gd name="connsiteX617" fmla="*/ 4356898 w 8168513"/>
              <a:gd name="connsiteY617" fmla="*/ 797250 h 2967871"/>
              <a:gd name="connsiteX618" fmla="*/ 4596987 w 8168513"/>
              <a:gd name="connsiteY618" fmla="*/ 708261 h 2967871"/>
              <a:gd name="connsiteX619" fmla="*/ 4584092 w 8168513"/>
              <a:gd name="connsiteY619" fmla="*/ 568378 h 2967871"/>
              <a:gd name="connsiteX620" fmla="*/ 5002417 w 8168513"/>
              <a:gd name="connsiteY620" fmla="*/ 650948 h 2967871"/>
              <a:gd name="connsiteX621" fmla="*/ 5513013 w 8168513"/>
              <a:gd name="connsiteY621" fmla="*/ 710958 h 2967871"/>
              <a:gd name="connsiteX622" fmla="*/ 6513483 w 8168513"/>
              <a:gd name="connsiteY622" fmla="*/ 938695 h 2967871"/>
              <a:gd name="connsiteX623" fmla="*/ 6709109 w 8168513"/>
              <a:gd name="connsiteY623" fmla="*/ 1305069 h 2967871"/>
              <a:gd name="connsiteX624" fmla="*/ 6822517 w 8168513"/>
              <a:gd name="connsiteY624" fmla="*/ 1536948 h 2967871"/>
              <a:gd name="connsiteX625" fmla="*/ 7912653 w 8168513"/>
              <a:gd name="connsiteY625" fmla="*/ 2641978 h 2967871"/>
              <a:gd name="connsiteX626" fmla="*/ 8074727 w 8168513"/>
              <a:gd name="connsiteY626" fmla="*/ 2769253 h 2967871"/>
              <a:gd name="connsiteX627" fmla="*/ 8168513 w 8168513"/>
              <a:gd name="connsiteY627" fmla="*/ 2850443 h 2967871"/>
              <a:gd name="connsiteX628" fmla="*/ 8168513 w 8168513"/>
              <a:gd name="connsiteY628" fmla="*/ 2906412 h 2967871"/>
              <a:gd name="connsiteX629" fmla="*/ 8045790 w 8168513"/>
              <a:gd name="connsiteY629" fmla="*/ 2799867 h 2967871"/>
              <a:gd name="connsiteX630" fmla="*/ 7884478 w 8168513"/>
              <a:gd name="connsiteY630" fmla="*/ 2672933 h 2967871"/>
              <a:gd name="connsiteX631" fmla="*/ 6781783 w 8168513"/>
              <a:gd name="connsiteY631" fmla="*/ 1553120 h 2967871"/>
              <a:gd name="connsiteX632" fmla="*/ 6667180 w 8168513"/>
              <a:gd name="connsiteY632" fmla="*/ 1318695 h 2967871"/>
              <a:gd name="connsiteX633" fmla="*/ 6475502 w 8168513"/>
              <a:gd name="connsiteY633" fmla="*/ 959068 h 2967871"/>
              <a:gd name="connsiteX634" fmla="*/ 5528952 w 8168513"/>
              <a:gd name="connsiteY634" fmla="*/ 750529 h 2967871"/>
              <a:gd name="connsiteX635" fmla="*/ 4990023 w 8168513"/>
              <a:gd name="connsiteY635" fmla="*/ 690143 h 2967871"/>
              <a:gd name="connsiteX636" fmla="*/ 4591215 w 8168513"/>
              <a:gd name="connsiteY636" fmla="*/ 611260 h 2967871"/>
              <a:gd name="connsiteX637" fmla="*/ 4362803 w 8168513"/>
              <a:gd name="connsiteY637" fmla="*/ 695750 h 2967871"/>
              <a:gd name="connsiteX638" fmla="*/ 4212112 w 8168513"/>
              <a:gd name="connsiteY638" fmla="*/ 858762 h 2967871"/>
              <a:gd name="connsiteX639" fmla="*/ 3984115 w 8168513"/>
              <a:gd name="connsiteY639" fmla="*/ 1067219 h 2967871"/>
              <a:gd name="connsiteX640" fmla="*/ 3613507 w 8168513"/>
              <a:gd name="connsiteY640" fmla="*/ 1048181 h 2967871"/>
              <a:gd name="connsiteX641" fmla="*/ 3371050 w 8168513"/>
              <a:gd name="connsiteY641" fmla="*/ 1005233 h 2967871"/>
              <a:gd name="connsiteX642" fmla="*/ 2868082 w 8168513"/>
              <a:gd name="connsiteY642" fmla="*/ 1294746 h 2967871"/>
              <a:gd name="connsiteX643" fmla="*/ 2855176 w 8168513"/>
              <a:gd name="connsiteY643" fmla="*/ 1321158 h 2967871"/>
              <a:gd name="connsiteX644" fmla="*/ 2806941 w 8168513"/>
              <a:gd name="connsiteY644" fmla="*/ 1500059 h 2967871"/>
              <a:gd name="connsiteX645" fmla="*/ 2767399 w 8168513"/>
              <a:gd name="connsiteY645" fmla="*/ 1657211 h 2967871"/>
              <a:gd name="connsiteX646" fmla="*/ 1714153 w 8168513"/>
              <a:gd name="connsiteY646" fmla="*/ 2329084 h 2967871"/>
              <a:gd name="connsiteX647" fmla="*/ 744983 w 8168513"/>
              <a:gd name="connsiteY647" fmla="*/ 2935242 h 2967871"/>
              <a:gd name="connsiteX648" fmla="*/ 736706 w 8168513"/>
              <a:gd name="connsiteY648" fmla="*/ 2967871 h 2967871"/>
              <a:gd name="connsiteX649" fmla="*/ 691745 w 8168513"/>
              <a:gd name="connsiteY649" fmla="*/ 2967871 h 2967871"/>
              <a:gd name="connsiteX650" fmla="*/ 703397 w 8168513"/>
              <a:gd name="connsiteY650" fmla="*/ 2922122 h 2967871"/>
              <a:gd name="connsiteX651" fmla="*/ 1704547 w 8168513"/>
              <a:gd name="connsiteY651" fmla="*/ 2285429 h 2967871"/>
              <a:gd name="connsiteX652" fmla="*/ 2725877 w 8168513"/>
              <a:gd name="connsiteY652" fmla="*/ 1643229 h 2967871"/>
              <a:gd name="connsiteX653" fmla="*/ 2763577 w 8168513"/>
              <a:gd name="connsiteY653" fmla="*/ 1491852 h 2967871"/>
              <a:gd name="connsiteX654" fmla="*/ 2815396 w 8168513"/>
              <a:gd name="connsiteY654" fmla="*/ 1303639 h 2967871"/>
              <a:gd name="connsiteX655" fmla="*/ 3369763 w 8168513"/>
              <a:gd name="connsiteY655" fmla="*/ 960367 h 2967871"/>
              <a:gd name="connsiteX656" fmla="*/ 3625431 w 8168513"/>
              <a:gd name="connsiteY656" fmla="*/ 1004958 h 2967871"/>
              <a:gd name="connsiteX657" fmla="*/ 3965626 w 8168513"/>
              <a:gd name="connsiteY657" fmla="*/ 1026908 h 2967871"/>
              <a:gd name="connsiteX658" fmla="*/ 4174167 w 8168513"/>
              <a:gd name="connsiteY658" fmla="*/ 833517 h 2967871"/>
              <a:gd name="connsiteX659" fmla="*/ 4334241 w 8168513"/>
              <a:gd name="connsiteY659" fmla="*/ 661166 h 2967871"/>
              <a:gd name="connsiteX660" fmla="*/ 4584092 w 8168513"/>
              <a:gd name="connsiteY660" fmla="*/ 568378 h 2967871"/>
              <a:gd name="connsiteX661" fmla="*/ 4660219 w 8168513"/>
              <a:gd name="connsiteY661" fmla="*/ 425686 h 2967871"/>
              <a:gd name="connsiteX662" fmla="*/ 5009502 w 8168513"/>
              <a:gd name="connsiteY662" fmla="*/ 509677 h 2967871"/>
              <a:gd name="connsiteX663" fmla="*/ 5541284 w 8168513"/>
              <a:gd name="connsiteY663" fmla="*/ 571835 h 2967871"/>
              <a:gd name="connsiteX664" fmla="*/ 6579088 w 8168513"/>
              <a:gd name="connsiteY664" fmla="*/ 806267 h 2967871"/>
              <a:gd name="connsiteX665" fmla="*/ 6780310 w 8168513"/>
              <a:gd name="connsiteY665" fmla="*/ 1185945 h 2967871"/>
              <a:gd name="connsiteX666" fmla="*/ 6898292 w 8168513"/>
              <a:gd name="connsiteY666" fmla="*/ 1427274 h 2967871"/>
              <a:gd name="connsiteX667" fmla="*/ 8033141 w 8168513"/>
              <a:gd name="connsiteY667" fmla="*/ 2577270 h 2967871"/>
              <a:gd name="connsiteX668" fmla="*/ 8168513 w 8168513"/>
              <a:gd name="connsiteY668" fmla="*/ 2681961 h 2967871"/>
              <a:gd name="connsiteX669" fmla="*/ 8168513 w 8168513"/>
              <a:gd name="connsiteY669" fmla="*/ 2741219 h 2967871"/>
              <a:gd name="connsiteX670" fmla="*/ 8004451 w 8168513"/>
              <a:gd name="connsiteY670" fmla="*/ 2614188 h 2967871"/>
              <a:gd name="connsiteX671" fmla="*/ 6857016 w 8168513"/>
              <a:gd name="connsiteY671" fmla="*/ 1449460 h 2967871"/>
              <a:gd name="connsiteX672" fmla="*/ 6737471 w 8168513"/>
              <a:gd name="connsiteY672" fmla="*/ 1205385 h 2967871"/>
              <a:gd name="connsiteX673" fmla="*/ 6538243 w 8168513"/>
              <a:gd name="connsiteY673" fmla="*/ 831508 h 2967871"/>
              <a:gd name="connsiteX674" fmla="*/ 5553032 w 8168513"/>
              <a:gd name="connsiteY674" fmla="*/ 615083 h 2967871"/>
              <a:gd name="connsiteX675" fmla="*/ 4992700 w 8168513"/>
              <a:gd name="connsiteY675" fmla="*/ 552958 h 2967871"/>
              <a:gd name="connsiteX676" fmla="*/ 4577990 w 8168513"/>
              <a:gd name="connsiteY676" fmla="*/ 470786 h 2967871"/>
              <a:gd name="connsiteX677" fmla="*/ 4339276 w 8168513"/>
              <a:gd name="connsiteY677" fmla="*/ 558755 h 2967871"/>
              <a:gd name="connsiteX678" fmla="*/ 4182650 w 8168513"/>
              <a:gd name="connsiteY678" fmla="*/ 728977 h 2967871"/>
              <a:gd name="connsiteX679" fmla="*/ 3945659 w 8168513"/>
              <a:gd name="connsiteY679" fmla="*/ 945981 h 2967871"/>
              <a:gd name="connsiteX680" fmla="*/ 3560852 w 8168513"/>
              <a:gd name="connsiteY680" fmla="*/ 926291 h 2967871"/>
              <a:gd name="connsiteX681" fmla="*/ 3310831 w 8168513"/>
              <a:gd name="connsiteY681" fmla="*/ 883003 h 2967871"/>
              <a:gd name="connsiteX682" fmla="*/ 2790744 w 8168513"/>
              <a:gd name="connsiteY682" fmla="*/ 1183838 h 2967871"/>
              <a:gd name="connsiteX683" fmla="*/ 2777091 w 8168513"/>
              <a:gd name="connsiteY683" fmla="*/ 1211789 h 2967871"/>
              <a:gd name="connsiteX684" fmla="*/ 2726807 w 8168513"/>
              <a:gd name="connsiteY684" fmla="*/ 1398831 h 2967871"/>
              <a:gd name="connsiteX685" fmla="*/ 2685730 w 8168513"/>
              <a:gd name="connsiteY685" fmla="*/ 1562051 h 2967871"/>
              <a:gd name="connsiteX686" fmla="*/ 1590527 w 8168513"/>
              <a:gd name="connsiteY686" fmla="*/ 2261470 h 2967871"/>
              <a:gd name="connsiteX687" fmla="*/ 582395 w 8168513"/>
              <a:gd name="connsiteY687" fmla="*/ 2893049 h 2967871"/>
              <a:gd name="connsiteX688" fmla="*/ 563547 w 8168513"/>
              <a:gd name="connsiteY688" fmla="*/ 2967871 h 2967871"/>
              <a:gd name="connsiteX689" fmla="*/ 514500 w 8168513"/>
              <a:gd name="connsiteY689" fmla="*/ 2967871 h 2967871"/>
              <a:gd name="connsiteX690" fmla="*/ 536560 w 8168513"/>
              <a:gd name="connsiteY690" fmla="*/ 2880725 h 2967871"/>
              <a:gd name="connsiteX691" fmla="*/ 1577236 w 8168513"/>
              <a:gd name="connsiteY691" fmla="*/ 2218420 h 2967871"/>
              <a:gd name="connsiteX692" fmla="*/ 2640573 w 8168513"/>
              <a:gd name="connsiteY692" fmla="*/ 1548624 h 2967871"/>
              <a:gd name="connsiteX693" fmla="*/ 2679952 w 8168513"/>
              <a:gd name="connsiteY693" fmla="*/ 1390849 h 2967871"/>
              <a:gd name="connsiteX694" fmla="*/ 2732658 w 8168513"/>
              <a:gd name="connsiteY694" fmla="*/ 1195867 h 2967871"/>
              <a:gd name="connsiteX695" fmla="*/ 3307979 w 8168513"/>
              <a:gd name="connsiteY695" fmla="*/ 836399 h 2967871"/>
              <a:gd name="connsiteX696" fmla="*/ 3575125 w 8168513"/>
              <a:gd name="connsiteY696" fmla="*/ 883227 h 2967871"/>
              <a:gd name="connsiteX697" fmla="*/ 3930640 w 8168513"/>
              <a:gd name="connsiteY697" fmla="*/ 904494 h 2967871"/>
              <a:gd name="connsiteX698" fmla="*/ 4147619 w 8168513"/>
              <a:gd name="connsiteY698" fmla="*/ 702724 h 2967871"/>
              <a:gd name="connsiteX699" fmla="*/ 4313853 w 8168513"/>
              <a:gd name="connsiteY699" fmla="*/ 522749 h 2967871"/>
              <a:gd name="connsiteX700" fmla="*/ 4660219 w 8168513"/>
              <a:gd name="connsiteY700" fmla="*/ 425686 h 2967871"/>
              <a:gd name="connsiteX701" fmla="*/ 4651490 w 8168513"/>
              <a:gd name="connsiteY701" fmla="*/ 283594 h 2967871"/>
              <a:gd name="connsiteX702" fmla="*/ 5011365 w 8168513"/>
              <a:gd name="connsiteY702" fmla="*/ 370156 h 2967871"/>
              <a:gd name="connsiteX703" fmla="*/ 5564518 w 8168513"/>
              <a:gd name="connsiteY703" fmla="*/ 434094 h 2967871"/>
              <a:gd name="connsiteX704" fmla="*/ 6641790 w 8168513"/>
              <a:gd name="connsiteY704" fmla="*/ 675792 h 2967871"/>
              <a:gd name="connsiteX705" fmla="*/ 6852711 w 8168513"/>
              <a:gd name="connsiteY705" fmla="*/ 1071241 h 2967871"/>
              <a:gd name="connsiteX706" fmla="*/ 6974676 w 8168513"/>
              <a:gd name="connsiteY706" fmla="*/ 1323237 h 2967871"/>
              <a:gd name="connsiteX707" fmla="*/ 8154489 w 8168513"/>
              <a:gd name="connsiteY707" fmla="*/ 2517742 h 2967871"/>
              <a:gd name="connsiteX708" fmla="*/ 8168513 w 8168513"/>
              <a:gd name="connsiteY708" fmla="*/ 2528425 h 2967871"/>
              <a:gd name="connsiteX709" fmla="*/ 8168513 w 8168513"/>
              <a:gd name="connsiteY709" fmla="*/ 2585948 h 2967871"/>
              <a:gd name="connsiteX710" fmla="*/ 8126941 w 8168513"/>
              <a:gd name="connsiteY710" fmla="*/ 2554280 h 2967871"/>
              <a:gd name="connsiteX711" fmla="*/ 6934374 w 8168513"/>
              <a:gd name="connsiteY711" fmla="*/ 1346359 h 2967871"/>
              <a:gd name="connsiteX712" fmla="*/ 6810077 w 8168513"/>
              <a:gd name="connsiteY712" fmla="*/ 1093212 h 2967871"/>
              <a:gd name="connsiteX713" fmla="*/ 6603872 w 8168513"/>
              <a:gd name="connsiteY713" fmla="*/ 703924 h 2967871"/>
              <a:gd name="connsiteX714" fmla="*/ 5578994 w 8168513"/>
              <a:gd name="connsiteY714" fmla="*/ 479652 h 2967871"/>
              <a:gd name="connsiteX715" fmla="*/ 4997333 w 8168513"/>
              <a:gd name="connsiteY715" fmla="*/ 415705 h 2967871"/>
              <a:gd name="connsiteX716" fmla="*/ 4565281 w 8168513"/>
              <a:gd name="connsiteY716" fmla="*/ 330745 h 2967871"/>
              <a:gd name="connsiteX717" fmla="*/ 4316931 w 8168513"/>
              <a:gd name="connsiteY717" fmla="*/ 423280 h 2967871"/>
              <a:gd name="connsiteX718" fmla="*/ 4154402 w 8168513"/>
              <a:gd name="connsiteY718" fmla="*/ 600666 h 2967871"/>
              <a:gd name="connsiteX719" fmla="*/ 3908927 w 8168513"/>
              <a:gd name="connsiteY719" fmla="*/ 826088 h 2967871"/>
              <a:gd name="connsiteX720" fmla="*/ 3509411 w 8168513"/>
              <a:gd name="connsiteY720" fmla="*/ 805882 h 2967871"/>
              <a:gd name="connsiteX721" fmla="*/ 3248484 w 8168513"/>
              <a:gd name="connsiteY721" fmla="*/ 759193 h 2967871"/>
              <a:gd name="connsiteX722" fmla="*/ 2708694 w 8168513"/>
              <a:gd name="connsiteY722" fmla="*/ 1072603 h 2967871"/>
              <a:gd name="connsiteX723" fmla="*/ 2694115 w 8168513"/>
              <a:gd name="connsiteY723" fmla="*/ 1102465 h 2967871"/>
              <a:gd name="connsiteX724" fmla="*/ 2641966 w 8168513"/>
              <a:gd name="connsiteY724" fmla="*/ 1297282 h 2967871"/>
              <a:gd name="connsiteX725" fmla="*/ 2599256 w 8168513"/>
              <a:gd name="connsiteY725" fmla="*/ 1468811 h 2967871"/>
              <a:gd name="connsiteX726" fmla="*/ 1461658 w 8168513"/>
              <a:gd name="connsiteY726" fmla="*/ 2194650 h 2967871"/>
              <a:gd name="connsiteX727" fmla="*/ 391599 w 8168513"/>
              <a:gd name="connsiteY727" fmla="*/ 2939557 h 2967871"/>
              <a:gd name="connsiteX728" fmla="*/ 387884 w 8168513"/>
              <a:gd name="connsiteY728" fmla="*/ 2967871 h 2967871"/>
              <a:gd name="connsiteX729" fmla="*/ 342953 w 8168513"/>
              <a:gd name="connsiteY729" fmla="*/ 2967871 h 2967871"/>
              <a:gd name="connsiteX730" fmla="*/ 348020 w 8168513"/>
              <a:gd name="connsiteY730" fmla="*/ 2929807 h 2967871"/>
              <a:gd name="connsiteX731" fmla="*/ 1451826 w 8168513"/>
              <a:gd name="connsiteY731" fmla="*/ 2148484 h 2967871"/>
              <a:gd name="connsiteX732" fmla="*/ 2556577 w 8168513"/>
              <a:gd name="connsiteY732" fmla="*/ 1451306 h 2967871"/>
              <a:gd name="connsiteX733" fmla="*/ 2597413 w 8168513"/>
              <a:gd name="connsiteY733" fmla="*/ 1287543 h 2967871"/>
              <a:gd name="connsiteX734" fmla="*/ 2651791 w 8168513"/>
              <a:gd name="connsiteY734" fmla="*/ 1084210 h 2967871"/>
              <a:gd name="connsiteX735" fmla="*/ 3249479 w 8168513"/>
              <a:gd name="connsiteY735" fmla="*/ 711619 h 2967871"/>
              <a:gd name="connsiteX736" fmla="*/ 3525178 w 8168513"/>
              <a:gd name="connsiteY736" fmla="*/ 759740 h 2967871"/>
              <a:gd name="connsiteX737" fmla="*/ 3895066 w 8168513"/>
              <a:gd name="connsiteY737" fmla="*/ 781279 h 2967871"/>
              <a:gd name="connsiteX738" fmla="*/ 4120663 w 8168513"/>
              <a:gd name="connsiteY738" fmla="*/ 570749 h 2967871"/>
              <a:gd name="connsiteX739" fmla="*/ 4292995 w 8168513"/>
              <a:gd name="connsiteY739" fmla="*/ 384192 h 2967871"/>
              <a:gd name="connsiteX740" fmla="*/ 4651490 w 8168513"/>
              <a:gd name="connsiteY740" fmla="*/ 283594 h 2967871"/>
              <a:gd name="connsiteX741" fmla="*/ 4643032 w 8168513"/>
              <a:gd name="connsiteY741" fmla="*/ 143356 h 2967871"/>
              <a:gd name="connsiteX742" fmla="*/ 5017870 w 8168513"/>
              <a:gd name="connsiteY742" fmla="*/ 232913 h 2967871"/>
              <a:gd name="connsiteX743" fmla="*/ 5592212 w 8168513"/>
              <a:gd name="connsiteY743" fmla="*/ 299006 h 2967871"/>
              <a:gd name="connsiteX744" fmla="*/ 6709152 w 8168513"/>
              <a:gd name="connsiteY744" fmla="*/ 548548 h 2967871"/>
              <a:gd name="connsiteX745" fmla="*/ 6927408 w 8168513"/>
              <a:gd name="connsiteY745" fmla="*/ 958664 h 2967871"/>
              <a:gd name="connsiteX746" fmla="*/ 7054507 w 8168513"/>
              <a:gd name="connsiteY746" fmla="*/ 1218937 h 2967871"/>
              <a:gd name="connsiteX747" fmla="*/ 7931517 w 8168513"/>
              <a:gd name="connsiteY747" fmla="*/ 2185287 h 2967871"/>
              <a:gd name="connsiteX748" fmla="*/ 8168513 w 8168513"/>
              <a:gd name="connsiteY748" fmla="*/ 2370801 h 2967871"/>
              <a:gd name="connsiteX749" fmla="*/ 8168513 w 8168513"/>
              <a:gd name="connsiteY749" fmla="*/ 2429133 h 2967871"/>
              <a:gd name="connsiteX750" fmla="*/ 7901668 w 8168513"/>
              <a:gd name="connsiteY750" fmla="*/ 2220151 h 2967871"/>
              <a:gd name="connsiteX751" fmla="*/ 7015392 w 8168513"/>
              <a:gd name="connsiteY751" fmla="*/ 1241642 h 2967871"/>
              <a:gd name="connsiteX752" fmla="*/ 6886877 w 8168513"/>
              <a:gd name="connsiteY752" fmla="*/ 978300 h 2967871"/>
              <a:gd name="connsiteX753" fmla="*/ 6672221 w 8168513"/>
              <a:gd name="connsiteY753" fmla="*/ 575685 h 2967871"/>
              <a:gd name="connsiteX754" fmla="*/ 5607835 w 8168513"/>
              <a:gd name="connsiteY754" fmla="*/ 344187 h 2967871"/>
              <a:gd name="connsiteX755" fmla="*/ 5004982 w 8168513"/>
              <a:gd name="connsiteY755" fmla="*/ 278087 h 2967871"/>
              <a:gd name="connsiteX756" fmla="*/ 4555589 w 8168513"/>
              <a:gd name="connsiteY756" fmla="*/ 189132 h 2967871"/>
              <a:gd name="connsiteX757" fmla="*/ 4297809 w 8168513"/>
              <a:gd name="connsiteY757" fmla="*/ 285068 h 2967871"/>
              <a:gd name="connsiteX758" fmla="*/ 4129531 w 8168513"/>
              <a:gd name="connsiteY758" fmla="*/ 468285 h 2967871"/>
              <a:gd name="connsiteX759" fmla="*/ 3875439 w 8168513"/>
              <a:gd name="connsiteY759" fmla="*/ 702465 h 2967871"/>
              <a:gd name="connsiteX760" fmla="*/ 3461725 w 8168513"/>
              <a:gd name="connsiteY760" fmla="*/ 681608 h 2967871"/>
              <a:gd name="connsiteX761" fmla="*/ 3190333 w 8168513"/>
              <a:gd name="connsiteY761" fmla="*/ 634592 h 2967871"/>
              <a:gd name="connsiteX762" fmla="*/ 2629336 w 8168513"/>
              <a:gd name="connsiteY762" fmla="*/ 959754 h 2967871"/>
              <a:gd name="connsiteX763" fmla="*/ 2613977 w 8168513"/>
              <a:gd name="connsiteY763" fmla="*/ 991198 h 2967871"/>
              <a:gd name="connsiteX764" fmla="*/ 2560169 w 8168513"/>
              <a:gd name="connsiteY764" fmla="*/ 1193366 h 2967871"/>
              <a:gd name="connsiteX765" fmla="*/ 2516564 w 8168513"/>
              <a:gd name="connsiteY765" fmla="*/ 1369713 h 2967871"/>
              <a:gd name="connsiteX766" fmla="*/ 1336799 w 8168513"/>
              <a:gd name="connsiteY766" fmla="*/ 2125469 h 2967871"/>
              <a:gd name="connsiteX767" fmla="*/ 226711 w 8168513"/>
              <a:gd name="connsiteY767" fmla="*/ 2899873 h 2967871"/>
              <a:gd name="connsiteX768" fmla="*/ 217711 w 8168513"/>
              <a:gd name="connsiteY768" fmla="*/ 2967871 h 2967871"/>
              <a:gd name="connsiteX769" fmla="*/ 168742 w 8168513"/>
              <a:gd name="connsiteY769" fmla="*/ 2967871 h 2967871"/>
              <a:gd name="connsiteX770" fmla="*/ 178876 w 8168513"/>
              <a:gd name="connsiteY770" fmla="*/ 2890925 h 2967871"/>
              <a:gd name="connsiteX771" fmla="*/ 1324448 w 8168513"/>
              <a:gd name="connsiteY771" fmla="*/ 2079511 h 2967871"/>
              <a:gd name="connsiteX772" fmla="*/ 2471963 w 8168513"/>
              <a:gd name="connsiteY772" fmla="*/ 1356119 h 2967871"/>
              <a:gd name="connsiteX773" fmla="*/ 2514296 w 8168513"/>
              <a:gd name="connsiteY773" fmla="*/ 1184383 h 2967871"/>
              <a:gd name="connsiteX774" fmla="*/ 2569163 w 8168513"/>
              <a:gd name="connsiteY774" fmla="*/ 973121 h 2967871"/>
              <a:gd name="connsiteX775" fmla="*/ 3187464 w 8168513"/>
              <a:gd name="connsiteY775" fmla="*/ 588985 h 2967871"/>
              <a:gd name="connsiteX776" fmla="*/ 3473274 w 8168513"/>
              <a:gd name="connsiteY776" fmla="*/ 638185 h 2967871"/>
              <a:gd name="connsiteX777" fmla="*/ 3857319 w 8168513"/>
              <a:gd name="connsiteY777" fmla="*/ 660409 h 2967871"/>
              <a:gd name="connsiteX778" fmla="*/ 4091777 w 8168513"/>
              <a:gd name="connsiteY778" fmla="*/ 441668 h 2967871"/>
              <a:gd name="connsiteX779" fmla="*/ 4270246 w 8168513"/>
              <a:gd name="connsiteY779" fmla="*/ 248487 h 2967871"/>
              <a:gd name="connsiteX780" fmla="*/ 4643032 w 8168513"/>
              <a:gd name="connsiteY780" fmla="*/ 143356 h 2967871"/>
              <a:gd name="connsiteX781" fmla="*/ 4636013 w 8168513"/>
              <a:gd name="connsiteY781" fmla="*/ 1571 h 2967871"/>
              <a:gd name="connsiteX782" fmla="*/ 5023564 w 8168513"/>
              <a:gd name="connsiteY782" fmla="*/ 93804 h 2967871"/>
              <a:gd name="connsiteX783" fmla="*/ 5618859 w 8168513"/>
              <a:gd name="connsiteY783" fmla="*/ 161511 h 2967871"/>
              <a:gd name="connsiteX784" fmla="*/ 6775664 w 8168513"/>
              <a:gd name="connsiteY784" fmla="*/ 419476 h 2967871"/>
              <a:gd name="connsiteX785" fmla="*/ 7003009 w 8168513"/>
              <a:gd name="connsiteY785" fmla="*/ 844622 h 2967871"/>
              <a:gd name="connsiteX786" fmla="*/ 7134719 w 8168513"/>
              <a:gd name="connsiteY786" fmla="*/ 1114299 h 2967871"/>
              <a:gd name="connsiteX787" fmla="*/ 8043494 w 8168513"/>
              <a:gd name="connsiteY787" fmla="*/ 2115806 h 2967871"/>
              <a:gd name="connsiteX788" fmla="*/ 8168513 w 8168513"/>
              <a:gd name="connsiteY788" fmla="*/ 2213353 h 2967871"/>
              <a:gd name="connsiteX789" fmla="*/ 8168513 w 8168513"/>
              <a:gd name="connsiteY789" fmla="*/ 2275327 h 2967871"/>
              <a:gd name="connsiteX790" fmla="*/ 8008407 w 8168513"/>
              <a:gd name="connsiteY790" fmla="*/ 2150058 h 2967871"/>
              <a:gd name="connsiteX791" fmla="*/ 7090721 w 8168513"/>
              <a:gd name="connsiteY791" fmla="*/ 1135116 h 2967871"/>
              <a:gd name="connsiteX792" fmla="*/ 6957421 w 8168513"/>
              <a:gd name="connsiteY792" fmla="*/ 862744 h 2967871"/>
              <a:gd name="connsiteX793" fmla="*/ 6737936 w 8168513"/>
              <a:gd name="connsiteY793" fmla="*/ 444293 h 2967871"/>
              <a:gd name="connsiteX794" fmla="*/ 5634474 w 8168513"/>
              <a:gd name="connsiteY794" fmla="*/ 204741 h 2967871"/>
              <a:gd name="connsiteX795" fmla="*/ 5009880 w 8168513"/>
              <a:gd name="connsiteY795" fmla="*/ 136657 h 2967871"/>
              <a:gd name="connsiteX796" fmla="*/ 4636116 w 8168513"/>
              <a:gd name="connsiteY796" fmla="*/ 46127 h 2967871"/>
              <a:gd name="connsiteX797" fmla="*/ 4279633 w 8168513"/>
              <a:gd name="connsiteY797" fmla="*/ 147296 h 2967871"/>
              <a:gd name="connsiteX798" fmla="*/ 4104476 w 8168513"/>
              <a:gd name="connsiteY798" fmla="*/ 338685 h 2967871"/>
              <a:gd name="connsiteX799" fmla="*/ 3840971 w 8168513"/>
              <a:gd name="connsiteY799" fmla="*/ 581244 h 2967871"/>
              <a:gd name="connsiteX800" fmla="*/ 3412509 w 8168513"/>
              <a:gd name="connsiteY800" fmla="*/ 559913 h 2967871"/>
              <a:gd name="connsiteX801" fmla="*/ 3130193 w 8168513"/>
              <a:gd name="connsiteY801" fmla="*/ 510493 h 2967871"/>
              <a:gd name="connsiteX802" fmla="*/ 2548601 w 8168513"/>
              <a:gd name="connsiteY802" fmla="*/ 848147 h 2967871"/>
              <a:gd name="connsiteX803" fmla="*/ 2532462 w 8168513"/>
              <a:gd name="connsiteY803" fmla="*/ 881175 h 2967871"/>
              <a:gd name="connsiteX804" fmla="*/ 2477988 w 8168513"/>
              <a:gd name="connsiteY804" fmla="*/ 1091647 h 2967871"/>
              <a:gd name="connsiteX805" fmla="*/ 2432708 w 8168513"/>
              <a:gd name="connsiteY805" fmla="*/ 1274396 h 2967871"/>
              <a:gd name="connsiteX806" fmla="*/ 1211910 w 8168513"/>
              <a:gd name="connsiteY806" fmla="*/ 2056747 h 2967871"/>
              <a:gd name="connsiteX807" fmla="*/ 61394 w 8168513"/>
              <a:gd name="connsiteY807" fmla="*/ 2859493 h 2967871"/>
              <a:gd name="connsiteX808" fmla="*/ 47935 w 8168513"/>
              <a:gd name="connsiteY808" fmla="*/ 2963234 h 2967871"/>
              <a:gd name="connsiteX809" fmla="*/ 47870 w 8168513"/>
              <a:gd name="connsiteY809" fmla="*/ 2967871 h 2967871"/>
              <a:gd name="connsiteX810" fmla="*/ 0 w 8168513"/>
              <a:gd name="connsiteY810" fmla="*/ 2967871 h 2967871"/>
              <a:gd name="connsiteX811" fmla="*/ 132 w 8168513"/>
              <a:gd name="connsiteY811" fmla="*/ 2959882 h 2967871"/>
              <a:gd name="connsiteX812" fmla="*/ 14352 w 8168513"/>
              <a:gd name="connsiteY812" fmla="*/ 2851900 h 2967871"/>
              <a:gd name="connsiteX813" fmla="*/ 1197640 w 8168513"/>
              <a:gd name="connsiteY813" fmla="*/ 2012741 h 2967871"/>
              <a:gd name="connsiteX814" fmla="*/ 2386936 w 8168513"/>
              <a:gd name="connsiteY814" fmla="*/ 1260224 h 2967871"/>
              <a:gd name="connsiteX815" fmla="*/ 2430343 w 8168513"/>
              <a:gd name="connsiteY815" fmla="*/ 1083296 h 2967871"/>
              <a:gd name="connsiteX816" fmla="*/ 2488444 w 8168513"/>
              <a:gd name="connsiteY816" fmla="*/ 865419 h 2967871"/>
              <a:gd name="connsiteX817" fmla="*/ 3127938 w 8168513"/>
              <a:gd name="connsiteY817" fmla="*/ 465629 h 2967871"/>
              <a:gd name="connsiteX818" fmla="*/ 3423467 w 8168513"/>
              <a:gd name="connsiteY818" fmla="*/ 516697 h 2967871"/>
              <a:gd name="connsiteX819" fmla="*/ 3822085 w 8168513"/>
              <a:gd name="connsiteY819" fmla="*/ 539775 h 2967871"/>
              <a:gd name="connsiteX820" fmla="*/ 4065341 w 8168513"/>
              <a:gd name="connsiteY820" fmla="*/ 311909 h 2967871"/>
              <a:gd name="connsiteX821" fmla="*/ 4250139 w 8168513"/>
              <a:gd name="connsiteY821" fmla="*/ 110726 h 2967871"/>
              <a:gd name="connsiteX822" fmla="*/ 4636013 w 8168513"/>
              <a:gd name="connsiteY822" fmla="*/ 1571 h 29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</a:cxnLst>
            <a:rect l="l" t="t" r="r" b="b"/>
            <a:pathLst>
              <a:path w="8168513" h="2967871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2576" y="2112264"/>
            <a:ext cx="2898648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22576" y="3584448"/>
            <a:ext cx="2898648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22576" y="5056632"/>
            <a:ext cx="2898648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2112264"/>
            <a:ext cx="1435608" cy="411480"/>
          </a:xfrm>
          <a:noFill/>
        </p:spPr>
        <p:txBody>
          <a:bodyPr lIns="0" tIns="0" rIns="0" bIns="0" anchor="t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68" y="3584448"/>
            <a:ext cx="1435608" cy="411480"/>
          </a:xfrm>
          <a:noFill/>
        </p:spPr>
        <p:txBody>
          <a:bodyPr lIns="0" tIns="0" rIns="0" bIns="0" anchor="t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968" y="5056632"/>
            <a:ext cx="1435608" cy="411480"/>
          </a:xfrm>
          <a:noFill/>
        </p:spPr>
        <p:txBody>
          <a:bodyPr lIns="0" tIns="0" rIns="0" bIns="0" anchor="t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61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81A5110-269C-525C-9D36-F29671F4BF3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CBB81D-B3B4-4DBE-CA2D-8905EB1A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855ECE37-9750-07C4-83D9-180736B8C2B8}"/>
              </a:ext>
            </a:extLst>
          </p:cNvPr>
          <p:cNvSpPr/>
          <p:nvPr userDrawn="1"/>
        </p:nvSpPr>
        <p:spPr>
          <a:xfrm>
            <a:off x="0" y="1270378"/>
            <a:ext cx="6680434" cy="5587623"/>
          </a:xfrm>
          <a:custGeom>
            <a:avLst/>
            <a:gdLst>
              <a:gd name="connsiteX0" fmla="*/ 0 w 6680434"/>
              <a:gd name="connsiteY0" fmla="*/ 4577595 h 5587623"/>
              <a:gd name="connsiteX1" fmla="*/ 626 w 6680434"/>
              <a:gd name="connsiteY1" fmla="*/ 4594407 h 5587623"/>
              <a:gd name="connsiteX2" fmla="*/ 0 w 6680434"/>
              <a:gd name="connsiteY2" fmla="*/ 4602967 h 5587623"/>
              <a:gd name="connsiteX3" fmla="*/ 0 w 6680434"/>
              <a:gd name="connsiteY3" fmla="*/ 3965344 h 5587623"/>
              <a:gd name="connsiteX4" fmla="*/ 71362 w 6680434"/>
              <a:gd name="connsiteY4" fmla="*/ 4131799 h 5587623"/>
              <a:gd name="connsiteX5" fmla="*/ 57024 w 6680434"/>
              <a:gd name="connsiteY5" fmla="*/ 5121708 h 5587623"/>
              <a:gd name="connsiteX6" fmla="*/ 35842 w 6680434"/>
              <a:gd name="connsiteY6" fmla="*/ 5238820 h 5587623"/>
              <a:gd name="connsiteX7" fmla="*/ 27081 w 6680434"/>
              <a:gd name="connsiteY7" fmla="*/ 5287262 h 5587623"/>
              <a:gd name="connsiteX8" fmla="*/ 2065 w 6680434"/>
              <a:gd name="connsiteY8" fmla="*/ 5450171 h 5587623"/>
              <a:gd name="connsiteX9" fmla="*/ 0 w 6680434"/>
              <a:gd name="connsiteY9" fmla="*/ 5471287 h 5587623"/>
              <a:gd name="connsiteX10" fmla="*/ 0 w 6680434"/>
              <a:gd name="connsiteY10" fmla="*/ 5157834 h 5587623"/>
              <a:gd name="connsiteX11" fmla="*/ 8008 w 6680434"/>
              <a:gd name="connsiteY11" fmla="*/ 5112150 h 5587623"/>
              <a:gd name="connsiteX12" fmla="*/ 23498 w 6680434"/>
              <a:gd name="connsiteY12" fmla="*/ 4144771 h 5587623"/>
              <a:gd name="connsiteX13" fmla="*/ 0 w 6680434"/>
              <a:gd name="connsiteY13" fmla="*/ 4090081 h 5587623"/>
              <a:gd name="connsiteX14" fmla="*/ 2533295 w 6680434"/>
              <a:gd name="connsiteY14" fmla="*/ 3872741 h 5587623"/>
              <a:gd name="connsiteX15" fmla="*/ 2386000 w 6680434"/>
              <a:gd name="connsiteY15" fmla="*/ 3918841 h 5587623"/>
              <a:gd name="connsiteX16" fmla="*/ 2354092 w 6680434"/>
              <a:gd name="connsiteY16" fmla="*/ 3952921 h 5587623"/>
              <a:gd name="connsiteX17" fmla="*/ 2342197 w 6680434"/>
              <a:gd name="connsiteY17" fmla="*/ 3997973 h 5587623"/>
              <a:gd name="connsiteX18" fmla="*/ 2342945 w 6680434"/>
              <a:gd name="connsiteY18" fmla="*/ 3999024 h 5587623"/>
              <a:gd name="connsiteX19" fmla="*/ 2367692 w 6680434"/>
              <a:gd name="connsiteY19" fmla="*/ 4053640 h 5587623"/>
              <a:gd name="connsiteX20" fmla="*/ 2415191 w 6680434"/>
              <a:gd name="connsiteY20" fmla="*/ 4090268 h 5587623"/>
              <a:gd name="connsiteX21" fmla="*/ 2565550 w 6680434"/>
              <a:gd name="connsiteY21" fmla="*/ 4124507 h 5587623"/>
              <a:gd name="connsiteX22" fmla="*/ 2712984 w 6680434"/>
              <a:gd name="connsiteY22" fmla="*/ 4078108 h 5587623"/>
              <a:gd name="connsiteX23" fmla="*/ 2744563 w 6680434"/>
              <a:gd name="connsiteY23" fmla="*/ 4043557 h 5587623"/>
              <a:gd name="connsiteX24" fmla="*/ 2755651 w 6680434"/>
              <a:gd name="connsiteY24" fmla="*/ 3998186 h 5587623"/>
              <a:gd name="connsiteX25" fmla="*/ 2738395 w 6680434"/>
              <a:gd name="connsiteY25" fmla="*/ 3953160 h 5587623"/>
              <a:gd name="connsiteX26" fmla="*/ 2683459 w 6680434"/>
              <a:gd name="connsiteY26" fmla="*/ 3906922 h 5587623"/>
              <a:gd name="connsiteX27" fmla="*/ 2651877 w 6680434"/>
              <a:gd name="connsiteY27" fmla="*/ 3895177 h 5587623"/>
              <a:gd name="connsiteX28" fmla="*/ 2610685 w 6680434"/>
              <a:gd name="connsiteY28" fmla="*/ 3879864 h 5587623"/>
              <a:gd name="connsiteX29" fmla="*/ 2592945 w 6680434"/>
              <a:gd name="connsiteY29" fmla="*/ 3878230 h 5587623"/>
              <a:gd name="connsiteX30" fmla="*/ 2529908 w 6680434"/>
              <a:gd name="connsiteY30" fmla="*/ 3826321 h 5587623"/>
              <a:gd name="connsiteX31" fmla="*/ 2606784 w 6680434"/>
              <a:gd name="connsiteY31" fmla="*/ 3833134 h 5587623"/>
              <a:gd name="connsiteX32" fmla="*/ 2620806 w 6680434"/>
              <a:gd name="connsiteY32" fmla="*/ 3834376 h 5587623"/>
              <a:gd name="connsiteX33" fmla="*/ 2670326 w 6680434"/>
              <a:gd name="connsiteY33" fmla="*/ 3852881 h 5587623"/>
              <a:gd name="connsiteX34" fmla="*/ 2706127 w 6680434"/>
              <a:gd name="connsiteY34" fmla="*/ 3866254 h 5587623"/>
              <a:gd name="connsiteX35" fmla="*/ 2770377 w 6680434"/>
              <a:gd name="connsiteY35" fmla="*/ 3918389 h 5587623"/>
              <a:gd name="connsiteX36" fmla="*/ 2771400 w 6680434"/>
              <a:gd name="connsiteY36" fmla="*/ 3920197 h 5587623"/>
              <a:gd name="connsiteX37" fmla="*/ 2790936 w 6680434"/>
              <a:gd name="connsiteY37" fmla="*/ 3954651 h 5587623"/>
              <a:gd name="connsiteX38" fmla="*/ 2801897 w 6680434"/>
              <a:gd name="connsiteY38" fmla="*/ 3994875 h 5587623"/>
              <a:gd name="connsiteX39" fmla="*/ 2787195 w 6680434"/>
              <a:gd name="connsiteY39" fmla="*/ 4062610 h 5587623"/>
              <a:gd name="connsiteX40" fmla="*/ 2741323 w 6680434"/>
              <a:gd name="connsiteY40" fmla="*/ 4114700 h 5587623"/>
              <a:gd name="connsiteX41" fmla="*/ 2568908 w 6680434"/>
              <a:gd name="connsiteY41" fmla="*/ 4170652 h 5587623"/>
              <a:gd name="connsiteX42" fmla="*/ 2392469 w 6680434"/>
              <a:gd name="connsiteY42" fmla="*/ 4130955 h 5587623"/>
              <a:gd name="connsiteX43" fmla="*/ 2322774 w 6680434"/>
              <a:gd name="connsiteY43" fmla="*/ 4070834 h 5587623"/>
              <a:gd name="connsiteX44" fmla="*/ 2305116 w 6680434"/>
              <a:gd name="connsiteY44" fmla="*/ 4038576 h 5587623"/>
              <a:gd name="connsiteX45" fmla="*/ 2305116 w 6680434"/>
              <a:gd name="connsiteY45" fmla="*/ 4038572 h 5587623"/>
              <a:gd name="connsiteX46" fmla="*/ 2305116 w 6680434"/>
              <a:gd name="connsiteY46" fmla="*/ 4038571 h 5587623"/>
              <a:gd name="connsiteX47" fmla="*/ 2296986 w 6680434"/>
              <a:gd name="connsiteY47" fmla="*/ 4002678 h 5587623"/>
              <a:gd name="connsiteX48" fmla="*/ 2311589 w 6680434"/>
              <a:gd name="connsiteY48" fmla="*/ 3934633 h 5587623"/>
              <a:gd name="connsiteX49" fmla="*/ 2357660 w 6680434"/>
              <a:gd name="connsiteY49" fmla="*/ 3882243 h 5587623"/>
              <a:gd name="connsiteX50" fmla="*/ 2529908 w 6680434"/>
              <a:gd name="connsiteY50" fmla="*/ 3826321 h 5587623"/>
              <a:gd name="connsiteX51" fmla="*/ 2496332 w 6680434"/>
              <a:gd name="connsiteY51" fmla="*/ 3787680 h 5587623"/>
              <a:gd name="connsiteX52" fmla="*/ 2392391 w 6680434"/>
              <a:gd name="connsiteY52" fmla="*/ 3796305 h 5587623"/>
              <a:gd name="connsiteX53" fmla="*/ 2305984 w 6680434"/>
              <a:gd name="connsiteY53" fmla="*/ 3825219 h 5587623"/>
              <a:gd name="connsiteX54" fmla="*/ 2238878 w 6680434"/>
              <a:gd name="connsiteY54" fmla="*/ 3886976 h 5587623"/>
              <a:gd name="connsiteX55" fmla="*/ 2218432 w 6680434"/>
              <a:gd name="connsiteY55" fmla="*/ 3962160 h 5587623"/>
              <a:gd name="connsiteX56" fmla="*/ 2214822 w 6680434"/>
              <a:gd name="connsiteY56" fmla="*/ 4100878 h 5587623"/>
              <a:gd name="connsiteX57" fmla="*/ 2236870 w 6680434"/>
              <a:gd name="connsiteY57" fmla="*/ 4165628 h 5587623"/>
              <a:gd name="connsiteX58" fmla="*/ 2258085 w 6680434"/>
              <a:gd name="connsiteY58" fmla="*/ 4195743 h 5587623"/>
              <a:gd name="connsiteX59" fmla="*/ 2287708 w 6680434"/>
              <a:gd name="connsiteY59" fmla="*/ 4223933 h 5587623"/>
              <a:gd name="connsiteX60" fmla="*/ 2307764 w 6680434"/>
              <a:gd name="connsiteY60" fmla="*/ 4234317 h 5587623"/>
              <a:gd name="connsiteX61" fmla="*/ 2344753 w 6680434"/>
              <a:gd name="connsiteY61" fmla="*/ 4253466 h 5587623"/>
              <a:gd name="connsiteX62" fmla="*/ 2461569 w 6680434"/>
              <a:gd name="connsiteY62" fmla="*/ 4265143 h 5587623"/>
              <a:gd name="connsiteX63" fmla="*/ 2470173 w 6680434"/>
              <a:gd name="connsiteY63" fmla="*/ 4264226 h 5587623"/>
              <a:gd name="connsiteX64" fmla="*/ 2498538 w 6680434"/>
              <a:gd name="connsiteY64" fmla="*/ 4261198 h 5587623"/>
              <a:gd name="connsiteX65" fmla="*/ 2539256 w 6680434"/>
              <a:gd name="connsiteY65" fmla="*/ 4253875 h 5587623"/>
              <a:gd name="connsiteX66" fmla="*/ 2599984 w 6680434"/>
              <a:gd name="connsiteY66" fmla="*/ 4244124 h 5587623"/>
              <a:gd name="connsiteX67" fmla="*/ 2635067 w 6680434"/>
              <a:gd name="connsiteY67" fmla="*/ 4238489 h 5587623"/>
              <a:gd name="connsiteX68" fmla="*/ 2652248 w 6680434"/>
              <a:gd name="connsiteY68" fmla="*/ 4237873 h 5587623"/>
              <a:gd name="connsiteX69" fmla="*/ 2686330 w 6680434"/>
              <a:gd name="connsiteY69" fmla="*/ 4236316 h 5587623"/>
              <a:gd name="connsiteX70" fmla="*/ 2715914 w 6680434"/>
              <a:gd name="connsiteY70" fmla="*/ 4226600 h 5587623"/>
              <a:gd name="connsiteX71" fmla="*/ 2717374 w 6680434"/>
              <a:gd name="connsiteY71" fmla="*/ 4225156 h 5587623"/>
              <a:gd name="connsiteX72" fmla="*/ 2737956 w 6680434"/>
              <a:gd name="connsiteY72" fmla="*/ 4204755 h 5587623"/>
              <a:gd name="connsiteX73" fmla="*/ 2771538 w 6680434"/>
              <a:gd name="connsiteY73" fmla="*/ 4177000 h 5587623"/>
              <a:gd name="connsiteX74" fmla="*/ 2799085 w 6680434"/>
              <a:gd name="connsiteY74" fmla="*/ 4153577 h 5587623"/>
              <a:gd name="connsiteX75" fmla="*/ 2801605 w 6680434"/>
              <a:gd name="connsiteY75" fmla="*/ 4144347 h 5587623"/>
              <a:gd name="connsiteX76" fmla="*/ 2810163 w 6680434"/>
              <a:gd name="connsiteY76" fmla="*/ 4121230 h 5587623"/>
              <a:gd name="connsiteX77" fmla="*/ 2832242 w 6680434"/>
              <a:gd name="connsiteY77" fmla="*/ 4096921 h 5587623"/>
              <a:gd name="connsiteX78" fmla="*/ 2843494 w 6680434"/>
              <a:gd name="connsiteY78" fmla="*/ 4085705 h 5587623"/>
              <a:gd name="connsiteX79" fmla="*/ 2852616 w 6680434"/>
              <a:gd name="connsiteY79" fmla="*/ 4062697 h 5587623"/>
              <a:gd name="connsiteX80" fmla="*/ 2851356 w 6680434"/>
              <a:gd name="connsiteY80" fmla="*/ 4055644 h 5587623"/>
              <a:gd name="connsiteX81" fmla="*/ 2849395 w 6680434"/>
              <a:gd name="connsiteY81" fmla="*/ 4046949 h 5587623"/>
              <a:gd name="connsiteX82" fmla="*/ 2862192 w 6680434"/>
              <a:gd name="connsiteY82" fmla="*/ 3965546 h 5587623"/>
              <a:gd name="connsiteX83" fmla="*/ 2869899 w 6680434"/>
              <a:gd name="connsiteY83" fmla="*/ 3888302 h 5587623"/>
              <a:gd name="connsiteX84" fmla="*/ 2867649 w 6680434"/>
              <a:gd name="connsiteY84" fmla="*/ 3885139 h 5587623"/>
              <a:gd name="connsiteX85" fmla="*/ 2844187 w 6680434"/>
              <a:gd name="connsiteY85" fmla="*/ 3865787 h 5587623"/>
              <a:gd name="connsiteX86" fmla="*/ 2814244 w 6680434"/>
              <a:gd name="connsiteY86" fmla="*/ 3857466 h 5587623"/>
              <a:gd name="connsiteX87" fmla="*/ 2809668 w 6680434"/>
              <a:gd name="connsiteY87" fmla="*/ 3856151 h 5587623"/>
              <a:gd name="connsiteX88" fmla="*/ 2766498 w 6680434"/>
              <a:gd name="connsiteY88" fmla="*/ 3843783 h 5587623"/>
              <a:gd name="connsiteX89" fmla="*/ 2730136 w 6680434"/>
              <a:gd name="connsiteY89" fmla="*/ 3817781 h 5587623"/>
              <a:gd name="connsiteX90" fmla="*/ 2729358 w 6680434"/>
              <a:gd name="connsiteY90" fmla="*/ 3817226 h 5587623"/>
              <a:gd name="connsiteX91" fmla="*/ 2729221 w 6680434"/>
              <a:gd name="connsiteY91" fmla="*/ 3817113 h 5587623"/>
              <a:gd name="connsiteX92" fmla="*/ 2720339 w 6680434"/>
              <a:gd name="connsiteY92" fmla="*/ 3809858 h 5587623"/>
              <a:gd name="connsiteX93" fmla="*/ 2677296 w 6680434"/>
              <a:gd name="connsiteY93" fmla="*/ 3792279 h 5587623"/>
              <a:gd name="connsiteX94" fmla="*/ 2674926 w 6680434"/>
              <a:gd name="connsiteY94" fmla="*/ 3791312 h 5587623"/>
              <a:gd name="connsiteX95" fmla="*/ 2625796 w 6680434"/>
              <a:gd name="connsiteY95" fmla="*/ 3794081 h 5587623"/>
              <a:gd name="connsiteX96" fmla="*/ 2608773 w 6680434"/>
              <a:gd name="connsiteY96" fmla="*/ 3797215 h 5587623"/>
              <a:gd name="connsiteX97" fmla="*/ 2600114 w 6680434"/>
              <a:gd name="connsiteY97" fmla="*/ 3797033 h 5587623"/>
              <a:gd name="connsiteX98" fmla="*/ 2496332 w 6680434"/>
              <a:gd name="connsiteY98" fmla="*/ 3787680 h 5587623"/>
              <a:gd name="connsiteX99" fmla="*/ 2497528 w 6680434"/>
              <a:gd name="connsiteY99" fmla="*/ 3743752 h 5587623"/>
              <a:gd name="connsiteX100" fmla="*/ 2567748 w 6680434"/>
              <a:gd name="connsiteY100" fmla="*/ 3750206 h 5587623"/>
              <a:gd name="connsiteX101" fmla="*/ 2607727 w 6680434"/>
              <a:gd name="connsiteY101" fmla="*/ 3753877 h 5587623"/>
              <a:gd name="connsiteX102" fmla="*/ 2617846 w 6680434"/>
              <a:gd name="connsiteY102" fmla="*/ 3752115 h 5587623"/>
              <a:gd name="connsiteX103" fmla="*/ 2621454 w 6680434"/>
              <a:gd name="connsiteY103" fmla="*/ 3751485 h 5587623"/>
              <a:gd name="connsiteX104" fmla="*/ 2632001 w 6680434"/>
              <a:gd name="connsiteY104" fmla="*/ 3749933 h 5587623"/>
              <a:gd name="connsiteX105" fmla="*/ 2655637 w 6680434"/>
              <a:gd name="connsiteY105" fmla="*/ 3746452 h 5587623"/>
              <a:gd name="connsiteX106" fmla="*/ 2690037 w 6680434"/>
              <a:gd name="connsiteY106" fmla="*/ 3749123 h 5587623"/>
              <a:gd name="connsiteX107" fmla="*/ 2697624 w 6680434"/>
              <a:gd name="connsiteY107" fmla="*/ 3751487 h 5587623"/>
              <a:gd name="connsiteX108" fmla="*/ 2722936 w 6680434"/>
              <a:gd name="connsiteY108" fmla="*/ 3759360 h 5587623"/>
              <a:gd name="connsiteX109" fmla="*/ 2750112 w 6680434"/>
              <a:gd name="connsiteY109" fmla="*/ 3775139 h 5587623"/>
              <a:gd name="connsiteX110" fmla="*/ 2752699 w 6680434"/>
              <a:gd name="connsiteY110" fmla="*/ 3776640 h 5587623"/>
              <a:gd name="connsiteX111" fmla="*/ 2762568 w 6680434"/>
              <a:gd name="connsiteY111" fmla="*/ 3784456 h 5587623"/>
              <a:gd name="connsiteX112" fmla="*/ 2763167 w 6680434"/>
              <a:gd name="connsiteY112" fmla="*/ 3784891 h 5587623"/>
              <a:gd name="connsiteX113" fmla="*/ 2790260 w 6680434"/>
              <a:gd name="connsiteY113" fmla="*/ 3804502 h 5587623"/>
              <a:gd name="connsiteX114" fmla="*/ 2822026 w 6680434"/>
              <a:gd name="connsiteY114" fmla="*/ 3813325 h 5587623"/>
              <a:gd name="connsiteX115" fmla="*/ 2825567 w 6680434"/>
              <a:gd name="connsiteY115" fmla="*/ 3814305 h 5587623"/>
              <a:gd name="connsiteX116" fmla="*/ 2829640 w 6680434"/>
              <a:gd name="connsiteY116" fmla="*/ 3815500 h 5587623"/>
              <a:gd name="connsiteX117" fmla="*/ 2868800 w 6680434"/>
              <a:gd name="connsiteY117" fmla="*/ 3826960 h 5587623"/>
              <a:gd name="connsiteX118" fmla="*/ 2912944 w 6680434"/>
              <a:gd name="connsiteY118" fmla="*/ 3867091 h 5587623"/>
              <a:gd name="connsiteX119" fmla="*/ 2923722 w 6680434"/>
              <a:gd name="connsiteY119" fmla="*/ 3924994 h 5587623"/>
              <a:gd name="connsiteX120" fmla="*/ 2909380 w 6680434"/>
              <a:gd name="connsiteY120" fmla="*/ 3982271 h 5587623"/>
              <a:gd name="connsiteX121" fmla="*/ 2899221 w 6680434"/>
              <a:gd name="connsiteY121" fmla="*/ 4042672 h 5587623"/>
              <a:gd name="connsiteX122" fmla="*/ 2902405 w 6680434"/>
              <a:gd name="connsiteY122" fmla="*/ 4047180 h 5587623"/>
              <a:gd name="connsiteX123" fmla="*/ 2902453 w 6680434"/>
              <a:gd name="connsiteY123" fmla="*/ 4047245 h 5587623"/>
              <a:gd name="connsiteX124" fmla="*/ 2902453 w 6680434"/>
              <a:gd name="connsiteY124" fmla="*/ 4047246 h 5587623"/>
              <a:gd name="connsiteX125" fmla="*/ 2902455 w 6680434"/>
              <a:gd name="connsiteY125" fmla="*/ 4047249 h 5587623"/>
              <a:gd name="connsiteX126" fmla="*/ 2902566 w 6680434"/>
              <a:gd name="connsiteY126" fmla="*/ 4084179 h 5587623"/>
              <a:gd name="connsiteX127" fmla="*/ 2885730 w 6680434"/>
              <a:gd name="connsiteY127" fmla="*/ 4117128 h 5587623"/>
              <a:gd name="connsiteX128" fmla="*/ 2868519 w 6680434"/>
              <a:gd name="connsiteY128" fmla="*/ 4134200 h 5587623"/>
              <a:gd name="connsiteX129" fmla="*/ 2856168 w 6680434"/>
              <a:gd name="connsiteY129" fmla="*/ 4146763 h 5587623"/>
              <a:gd name="connsiteX130" fmla="*/ 2852443 w 6680434"/>
              <a:gd name="connsiteY130" fmla="*/ 4157935 h 5587623"/>
              <a:gd name="connsiteX131" fmla="*/ 2848902 w 6680434"/>
              <a:gd name="connsiteY131" fmla="*/ 4169609 h 5587623"/>
              <a:gd name="connsiteX132" fmla="*/ 2847516 w 6680434"/>
              <a:gd name="connsiteY132" fmla="*/ 4174181 h 5587623"/>
              <a:gd name="connsiteX133" fmla="*/ 2839686 w 6680434"/>
              <a:gd name="connsiteY133" fmla="*/ 4184583 h 5587623"/>
              <a:gd name="connsiteX134" fmla="*/ 2828261 w 6680434"/>
              <a:gd name="connsiteY134" fmla="*/ 4199765 h 5587623"/>
              <a:gd name="connsiteX135" fmla="*/ 2802446 w 6680434"/>
              <a:gd name="connsiteY135" fmla="*/ 4218662 h 5587623"/>
              <a:gd name="connsiteX136" fmla="*/ 2777719 w 6680434"/>
              <a:gd name="connsiteY136" fmla="*/ 4236363 h 5587623"/>
              <a:gd name="connsiteX137" fmla="*/ 2744620 w 6680434"/>
              <a:gd name="connsiteY137" fmla="*/ 4267108 h 5587623"/>
              <a:gd name="connsiteX138" fmla="*/ 2741899 w 6680434"/>
              <a:gd name="connsiteY138" fmla="*/ 4269637 h 5587623"/>
              <a:gd name="connsiteX139" fmla="*/ 2695573 w 6680434"/>
              <a:gd name="connsiteY139" fmla="*/ 4285012 h 5587623"/>
              <a:gd name="connsiteX140" fmla="*/ 2656053 w 6680434"/>
              <a:gd name="connsiteY140" fmla="*/ 4287251 h 5587623"/>
              <a:gd name="connsiteX141" fmla="*/ 2639814 w 6680434"/>
              <a:gd name="connsiteY141" fmla="*/ 4287683 h 5587623"/>
              <a:gd name="connsiteX142" fmla="*/ 2549659 w 6680434"/>
              <a:gd name="connsiteY142" fmla="*/ 4299022 h 5587623"/>
              <a:gd name="connsiteX143" fmla="*/ 2507758 w 6680434"/>
              <a:gd name="connsiteY143" fmla="*/ 4306148 h 5587623"/>
              <a:gd name="connsiteX144" fmla="*/ 2460283 w 6680434"/>
              <a:gd name="connsiteY144" fmla="*/ 4311212 h 5587623"/>
              <a:gd name="connsiteX145" fmla="*/ 2415380 w 6680434"/>
              <a:gd name="connsiteY145" fmla="*/ 4310361 h 5587623"/>
              <a:gd name="connsiteX146" fmla="*/ 2396510 w 6680434"/>
              <a:gd name="connsiteY146" fmla="*/ 4310004 h 5587623"/>
              <a:gd name="connsiteX147" fmla="*/ 2260846 w 6680434"/>
              <a:gd name="connsiteY147" fmla="*/ 4259599 h 5587623"/>
              <a:gd name="connsiteX148" fmla="*/ 2260282 w 6680434"/>
              <a:gd name="connsiteY148" fmla="*/ 4259009 h 5587623"/>
              <a:gd name="connsiteX149" fmla="*/ 2212231 w 6680434"/>
              <a:gd name="connsiteY149" fmla="*/ 4208827 h 5587623"/>
              <a:gd name="connsiteX150" fmla="*/ 2169032 w 6680434"/>
              <a:gd name="connsiteY150" fmla="*/ 4017402 h 5587623"/>
              <a:gd name="connsiteX151" fmla="*/ 2173806 w 6680434"/>
              <a:gd name="connsiteY151" fmla="*/ 3968647 h 5587623"/>
              <a:gd name="connsiteX152" fmla="*/ 2175043 w 6680434"/>
              <a:gd name="connsiteY152" fmla="*/ 3955996 h 5587623"/>
              <a:gd name="connsiteX153" fmla="*/ 2176767 w 6680434"/>
              <a:gd name="connsiteY153" fmla="*/ 3945919 h 5587623"/>
              <a:gd name="connsiteX154" fmla="*/ 2183242 w 6680434"/>
              <a:gd name="connsiteY154" fmla="*/ 3908048 h 5587623"/>
              <a:gd name="connsiteX155" fmla="*/ 2201329 w 6680434"/>
              <a:gd name="connsiteY155" fmla="*/ 3862828 h 5587623"/>
              <a:gd name="connsiteX156" fmla="*/ 2282549 w 6680434"/>
              <a:gd name="connsiteY156" fmla="*/ 3787942 h 5587623"/>
              <a:gd name="connsiteX157" fmla="*/ 2387117 w 6680434"/>
              <a:gd name="connsiteY157" fmla="*/ 3752277 h 5587623"/>
              <a:gd name="connsiteX158" fmla="*/ 2459265 w 6680434"/>
              <a:gd name="connsiteY158" fmla="*/ 3746708 h 5587623"/>
              <a:gd name="connsiteX159" fmla="*/ 2645209 w 6680434"/>
              <a:gd name="connsiteY159" fmla="*/ 3656436 h 5587623"/>
              <a:gd name="connsiteX160" fmla="*/ 2552565 w 6680434"/>
              <a:gd name="connsiteY160" fmla="*/ 3678072 h 5587623"/>
              <a:gd name="connsiteX161" fmla="*/ 2526522 w 6680434"/>
              <a:gd name="connsiteY161" fmla="*/ 3688720 h 5587623"/>
              <a:gd name="connsiteX162" fmla="*/ 2518410 w 6680434"/>
              <a:gd name="connsiteY162" fmla="*/ 3690802 h 5587623"/>
              <a:gd name="connsiteX163" fmla="*/ 2259421 w 6680434"/>
              <a:gd name="connsiteY163" fmla="*/ 3725144 h 5587623"/>
              <a:gd name="connsiteX164" fmla="*/ 2088650 w 6680434"/>
              <a:gd name="connsiteY164" fmla="*/ 3857376 h 5587623"/>
              <a:gd name="connsiteX165" fmla="*/ 2085349 w 6680434"/>
              <a:gd name="connsiteY165" fmla="*/ 3880451 h 5587623"/>
              <a:gd name="connsiteX166" fmla="*/ 2082231 w 6680434"/>
              <a:gd name="connsiteY166" fmla="*/ 3902241 h 5587623"/>
              <a:gd name="connsiteX167" fmla="*/ 2083717 w 6680434"/>
              <a:gd name="connsiteY167" fmla="*/ 3947500 h 5587623"/>
              <a:gd name="connsiteX168" fmla="*/ 2084640 w 6680434"/>
              <a:gd name="connsiteY168" fmla="*/ 3969687 h 5587623"/>
              <a:gd name="connsiteX169" fmla="*/ 2081944 w 6680434"/>
              <a:gd name="connsiteY169" fmla="*/ 4066904 h 5587623"/>
              <a:gd name="connsiteX170" fmla="*/ 2081829 w 6680434"/>
              <a:gd name="connsiteY170" fmla="*/ 4071038 h 5587623"/>
              <a:gd name="connsiteX171" fmla="*/ 2081505 w 6680434"/>
              <a:gd name="connsiteY171" fmla="*/ 4078746 h 5587623"/>
              <a:gd name="connsiteX172" fmla="*/ 2078554 w 6680434"/>
              <a:gd name="connsiteY172" fmla="*/ 4148933 h 5587623"/>
              <a:gd name="connsiteX173" fmla="*/ 2158428 w 6680434"/>
              <a:gd name="connsiteY173" fmla="*/ 4357310 h 5587623"/>
              <a:gd name="connsiteX174" fmla="*/ 2483686 w 6680434"/>
              <a:gd name="connsiteY174" fmla="*/ 4401445 h 5587623"/>
              <a:gd name="connsiteX175" fmla="*/ 2528360 w 6680434"/>
              <a:gd name="connsiteY175" fmla="*/ 4389190 h 5587623"/>
              <a:gd name="connsiteX176" fmla="*/ 2691661 w 6680434"/>
              <a:gd name="connsiteY176" fmla="*/ 4358476 h 5587623"/>
              <a:gd name="connsiteX177" fmla="*/ 2720885 w 6680434"/>
              <a:gd name="connsiteY177" fmla="*/ 4358301 h 5587623"/>
              <a:gd name="connsiteX178" fmla="*/ 2769585 w 6680434"/>
              <a:gd name="connsiteY178" fmla="*/ 4356949 h 5587623"/>
              <a:gd name="connsiteX179" fmla="*/ 2816118 w 6680434"/>
              <a:gd name="connsiteY179" fmla="*/ 4339091 h 5587623"/>
              <a:gd name="connsiteX180" fmla="*/ 2817043 w 6680434"/>
              <a:gd name="connsiteY180" fmla="*/ 4337753 h 5587623"/>
              <a:gd name="connsiteX181" fmla="*/ 2844451 w 6680434"/>
              <a:gd name="connsiteY181" fmla="*/ 4298089 h 5587623"/>
              <a:gd name="connsiteX182" fmla="*/ 2847153 w 6680434"/>
              <a:gd name="connsiteY182" fmla="*/ 4295327 h 5587623"/>
              <a:gd name="connsiteX183" fmla="*/ 2892863 w 6680434"/>
              <a:gd name="connsiteY183" fmla="*/ 4248588 h 5587623"/>
              <a:gd name="connsiteX184" fmla="*/ 2931117 w 6680434"/>
              <a:gd name="connsiteY184" fmla="*/ 4205819 h 5587623"/>
              <a:gd name="connsiteX185" fmla="*/ 2931119 w 6680434"/>
              <a:gd name="connsiteY185" fmla="*/ 4205604 h 5587623"/>
              <a:gd name="connsiteX186" fmla="*/ 2931263 w 6680434"/>
              <a:gd name="connsiteY186" fmla="*/ 4190282 h 5587623"/>
              <a:gd name="connsiteX187" fmla="*/ 2935375 w 6680434"/>
              <a:gd name="connsiteY187" fmla="*/ 4151269 h 5587623"/>
              <a:gd name="connsiteX188" fmla="*/ 2935376 w 6680434"/>
              <a:gd name="connsiteY188" fmla="*/ 4151268 h 5587623"/>
              <a:gd name="connsiteX189" fmla="*/ 2935376 w 6680434"/>
              <a:gd name="connsiteY189" fmla="*/ 4151267 h 5587623"/>
              <a:gd name="connsiteX190" fmla="*/ 2966030 w 6680434"/>
              <a:gd name="connsiteY190" fmla="*/ 4111251 h 5587623"/>
              <a:gd name="connsiteX191" fmla="*/ 2983054 w 6680434"/>
              <a:gd name="connsiteY191" fmla="*/ 4093232 h 5587623"/>
              <a:gd name="connsiteX192" fmla="*/ 2992675 w 6680434"/>
              <a:gd name="connsiteY192" fmla="*/ 4072367 h 5587623"/>
              <a:gd name="connsiteX193" fmla="*/ 2992295 w 6680434"/>
              <a:gd name="connsiteY193" fmla="*/ 4049436 h 5587623"/>
              <a:gd name="connsiteX194" fmla="*/ 2984751 w 6680434"/>
              <a:gd name="connsiteY194" fmla="*/ 4038895 h 5587623"/>
              <a:gd name="connsiteX195" fmla="*/ 2975453 w 6680434"/>
              <a:gd name="connsiteY195" fmla="*/ 4025889 h 5587623"/>
              <a:gd name="connsiteX196" fmla="*/ 2966685 w 6680434"/>
              <a:gd name="connsiteY196" fmla="*/ 3955898 h 5587623"/>
              <a:gd name="connsiteX197" fmla="*/ 2975408 w 6680434"/>
              <a:gd name="connsiteY197" fmla="*/ 3919138 h 5587623"/>
              <a:gd name="connsiteX198" fmla="*/ 2983000 w 6680434"/>
              <a:gd name="connsiteY198" fmla="*/ 3887144 h 5587623"/>
              <a:gd name="connsiteX199" fmla="*/ 2998109 w 6680434"/>
              <a:gd name="connsiteY199" fmla="*/ 3821488 h 5587623"/>
              <a:gd name="connsiteX200" fmla="*/ 2997681 w 6680434"/>
              <a:gd name="connsiteY200" fmla="*/ 3792827 h 5587623"/>
              <a:gd name="connsiteX201" fmla="*/ 2987795 w 6680434"/>
              <a:gd name="connsiteY201" fmla="*/ 3768437 h 5587623"/>
              <a:gd name="connsiteX202" fmla="*/ 2985532 w 6680434"/>
              <a:gd name="connsiteY202" fmla="*/ 3765275 h 5587623"/>
              <a:gd name="connsiteX203" fmla="*/ 2930192 w 6680434"/>
              <a:gd name="connsiteY203" fmla="*/ 3734192 h 5587623"/>
              <a:gd name="connsiteX204" fmla="*/ 2875780 w 6680434"/>
              <a:gd name="connsiteY204" fmla="*/ 3732740 h 5587623"/>
              <a:gd name="connsiteX205" fmla="*/ 2791398 w 6680434"/>
              <a:gd name="connsiteY205" fmla="*/ 3728268 h 5587623"/>
              <a:gd name="connsiteX206" fmla="*/ 2727623 w 6680434"/>
              <a:gd name="connsiteY206" fmla="*/ 3689927 h 5587623"/>
              <a:gd name="connsiteX207" fmla="*/ 2714347 w 6680434"/>
              <a:gd name="connsiteY207" fmla="*/ 3680305 h 5587623"/>
              <a:gd name="connsiteX208" fmla="*/ 2645209 w 6680434"/>
              <a:gd name="connsiteY208" fmla="*/ 3656436 h 5587623"/>
              <a:gd name="connsiteX209" fmla="*/ 0 w 6680434"/>
              <a:gd name="connsiteY209" fmla="*/ 3632787 h 5587623"/>
              <a:gd name="connsiteX210" fmla="*/ 16866 w 6680434"/>
              <a:gd name="connsiteY210" fmla="*/ 3683249 h 5587623"/>
              <a:gd name="connsiteX211" fmla="*/ 93893 w 6680434"/>
              <a:gd name="connsiteY211" fmla="*/ 3855392 h 5587623"/>
              <a:gd name="connsiteX212" fmla="*/ 122206 w 6680434"/>
              <a:gd name="connsiteY212" fmla="*/ 3922303 h 5587623"/>
              <a:gd name="connsiteX213" fmla="*/ 206060 w 6680434"/>
              <a:gd name="connsiteY213" fmla="*/ 4120477 h 5587623"/>
              <a:gd name="connsiteX214" fmla="*/ 237152 w 6680434"/>
              <a:gd name="connsiteY214" fmla="*/ 4233575 h 5587623"/>
              <a:gd name="connsiteX215" fmla="*/ 237152 w 6680434"/>
              <a:gd name="connsiteY215" fmla="*/ 4233576 h 5587623"/>
              <a:gd name="connsiteX216" fmla="*/ 237152 w 6680434"/>
              <a:gd name="connsiteY216" fmla="*/ 4233577 h 5587623"/>
              <a:gd name="connsiteX217" fmla="*/ 192607 w 6680434"/>
              <a:gd name="connsiteY217" fmla="*/ 5053406 h 5587623"/>
              <a:gd name="connsiteX218" fmla="*/ 129023 w 6680434"/>
              <a:gd name="connsiteY218" fmla="*/ 5487815 h 5587623"/>
              <a:gd name="connsiteX219" fmla="*/ 125991 w 6680434"/>
              <a:gd name="connsiteY219" fmla="*/ 5587623 h 5587623"/>
              <a:gd name="connsiteX220" fmla="*/ 80217 w 6680434"/>
              <a:gd name="connsiteY220" fmla="*/ 5587623 h 5587623"/>
              <a:gd name="connsiteX221" fmla="*/ 83012 w 6680434"/>
              <a:gd name="connsiteY221" fmla="*/ 5484813 h 5587623"/>
              <a:gd name="connsiteX222" fmla="*/ 146376 w 6680434"/>
              <a:gd name="connsiteY222" fmla="*/ 5045544 h 5587623"/>
              <a:gd name="connsiteX223" fmla="*/ 161558 w 6680434"/>
              <a:gd name="connsiteY223" fmla="*/ 4135851 h 5587623"/>
              <a:gd name="connsiteX224" fmla="*/ 108849 w 6680434"/>
              <a:gd name="connsiteY224" fmla="*/ 4011529 h 5587623"/>
              <a:gd name="connsiteX225" fmla="*/ 51288 w 6680434"/>
              <a:gd name="connsiteY225" fmla="*/ 3875759 h 5587623"/>
              <a:gd name="connsiteX226" fmla="*/ 0 w 6680434"/>
              <a:gd name="connsiteY226" fmla="*/ 3760270 h 5587623"/>
              <a:gd name="connsiteX227" fmla="*/ 2641254 w 6680434"/>
              <a:gd name="connsiteY227" fmla="*/ 3610310 h 5587623"/>
              <a:gd name="connsiteX228" fmla="*/ 2742468 w 6680434"/>
              <a:gd name="connsiteY228" fmla="*/ 3642673 h 5587623"/>
              <a:gd name="connsiteX229" fmla="*/ 2756261 w 6680434"/>
              <a:gd name="connsiteY229" fmla="*/ 3652995 h 5587623"/>
              <a:gd name="connsiteX230" fmla="*/ 2806018 w 6680434"/>
              <a:gd name="connsiteY230" fmla="*/ 3683805 h 5587623"/>
              <a:gd name="connsiteX231" fmla="*/ 2871809 w 6680434"/>
              <a:gd name="connsiteY231" fmla="*/ 3686165 h 5587623"/>
              <a:gd name="connsiteX232" fmla="*/ 2943226 w 6680434"/>
              <a:gd name="connsiteY232" fmla="*/ 3688219 h 5587623"/>
              <a:gd name="connsiteX233" fmla="*/ 3024595 w 6680434"/>
              <a:gd name="connsiteY233" fmla="*/ 3736276 h 5587623"/>
              <a:gd name="connsiteX234" fmla="*/ 3031163 w 6680434"/>
              <a:gd name="connsiteY234" fmla="*/ 3899982 h 5587623"/>
              <a:gd name="connsiteX235" fmla="*/ 3024150 w 6680434"/>
              <a:gd name="connsiteY235" fmla="*/ 3928544 h 5587623"/>
              <a:gd name="connsiteX236" fmla="*/ 3016784 w 6680434"/>
              <a:gd name="connsiteY236" fmla="*/ 3958543 h 5587623"/>
              <a:gd name="connsiteX237" fmla="*/ 3016058 w 6680434"/>
              <a:gd name="connsiteY237" fmla="*/ 3972589 h 5587623"/>
              <a:gd name="connsiteX238" fmla="*/ 3015450 w 6680434"/>
              <a:gd name="connsiteY238" fmla="*/ 3984357 h 5587623"/>
              <a:gd name="connsiteX239" fmla="*/ 3020948 w 6680434"/>
              <a:gd name="connsiteY239" fmla="*/ 4006632 h 5587623"/>
              <a:gd name="connsiteX240" fmla="*/ 3027483 w 6680434"/>
              <a:gd name="connsiteY240" fmla="*/ 4015771 h 5587623"/>
              <a:gd name="connsiteX241" fmla="*/ 3037078 w 6680434"/>
              <a:gd name="connsiteY241" fmla="*/ 4034407 h 5587623"/>
              <a:gd name="connsiteX242" fmla="*/ 3040265 w 6680434"/>
              <a:gd name="connsiteY242" fmla="*/ 4079428 h 5587623"/>
              <a:gd name="connsiteX243" fmla="*/ 3036360 w 6680434"/>
              <a:gd name="connsiteY243" fmla="*/ 4088734 h 5587623"/>
              <a:gd name="connsiteX244" fmla="*/ 3022762 w 6680434"/>
              <a:gd name="connsiteY244" fmla="*/ 4121144 h 5587623"/>
              <a:gd name="connsiteX245" fmla="*/ 2999232 w 6680434"/>
              <a:gd name="connsiteY245" fmla="*/ 4146473 h 5587623"/>
              <a:gd name="connsiteX246" fmla="*/ 2980213 w 6680434"/>
              <a:gd name="connsiteY246" fmla="*/ 4169118 h 5587623"/>
              <a:gd name="connsiteX247" fmla="*/ 2978724 w 6680434"/>
              <a:gd name="connsiteY247" fmla="*/ 4188738 h 5587623"/>
              <a:gd name="connsiteX248" fmla="*/ 2977987 w 6680434"/>
              <a:gd name="connsiteY248" fmla="*/ 4215303 h 5587623"/>
              <a:gd name="connsiteX249" fmla="*/ 2922416 w 6680434"/>
              <a:gd name="connsiteY249" fmla="*/ 4286946 h 5587623"/>
              <a:gd name="connsiteX250" fmla="*/ 2887248 w 6680434"/>
              <a:gd name="connsiteY250" fmla="*/ 4320599 h 5587623"/>
              <a:gd name="connsiteX251" fmla="*/ 2844047 w 6680434"/>
              <a:gd name="connsiteY251" fmla="*/ 4378264 h 5587623"/>
              <a:gd name="connsiteX252" fmla="*/ 2776819 w 6680434"/>
              <a:gd name="connsiteY252" fmla="*/ 4404343 h 5587623"/>
              <a:gd name="connsiteX253" fmla="*/ 2721495 w 6680434"/>
              <a:gd name="connsiteY253" fmla="*/ 4406169 h 5587623"/>
              <a:gd name="connsiteX254" fmla="*/ 2694192 w 6680434"/>
              <a:gd name="connsiteY254" fmla="*/ 4406083 h 5587623"/>
              <a:gd name="connsiteX255" fmla="*/ 2542035 w 6680434"/>
              <a:gd name="connsiteY255" fmla="*/ 4435169 h 5587623"/>
              <a:gd name="connsiteX256" fmla="*/ 2497377 w 6680434"/>
              <a:gd name="connsiteY256" fmla="*/ 4447478 h 5587623"/>
              <a:gd name="connsiteX257" fmla="*/ 2128959 w 6680434"/>
              <a:gd name="connsiteY257" fmla="*/ 4392211 h 5587623"/>
              <a:gd name="connsiteX258" fmla="*/ 2088198 w 6680434"/>
              <a:gd name="connsiteY258" fmla="*/ 4346449 h 5587623"/>
              <a:gd name="connsiteX259" fmla="*/ 2034215 w 6680434"/>
              <a:gd name="connsiteY259" fmla="*/ 4138437 h 5587623"/>
              <a:gd name="connsiteX260" fmla="*/ 2036928 w 6680434"/>
              <a:gd name="connsiteY260" fmla="*/ 4078573 h 5587623"/>
              <a:gd name="connsiteX261" fmla="*/ 2037345 w 6680434"/>
              <a:gd name="connsiteY261" fmla="*/ 4069365 h 5587623"/>
              <a:gd name="connsiteX262" fmla="*/ 2040402 w 6680434"/>
              <a:gd name="connsiteY262" fmla="*/ 3972096 h 5587623"/>
              <a:gd name="connsiteX263" fmla="*/ 2039045 w 6680434"/>
              <a:gd name="connsiteY263" fmla="*/ 3950761 h 5587623"/>
              <a:gd name="connsiteX264" fmla="*/ 2038153 w 6680434"/>
              <a:gd name="connsiteY264" fmla="*/ 3897535 h 5587623"/>
              <a:gd name="connsiteX265" fmla="*/ 2038152 w 6680434"/>
              <a:gd name="connsiteY265" fmla="*/ 3897534 h 5587623"/>
              <a:gd name="connsiteX266" fmla="*/ 2039865 w 6680434"/>
              <a:gd name="connsiteY266" fmla="*/ 3886882 h 5587623"/>
              <a:gd name="connsiteX267" fmla="*/ 2046605 w 6680434"/>
              <a:gd name="connsiteY267" fmla="*/ 3844933 h 5587623"/>
              <a:gd name="connsiteX268" fmla="*/ 2046606 w 6680434"/>
              <a:gd name="connsiteY268" fmla="*/ 3844931 h 5587623"/>
              <a:gd name="connsiteX269" fmla="*/ 2249838 w 6680434"/>
              <a:gd name="connsiteY269" fmla="*/ 3678878 h 5587623"/>
              <a:gd name="connsiteX270" fmla="*/ 2513980 w 6680434"/>
              <a:gd name="connsiteY270" fmla="*/ 3643515 h 5587623"/>
              <a:gd name="connsiteX271" fmla="*/ 2537344 w 6680434"/>
              <a:gd name="connsiteY271" fmla="*/ 3633696 h 5587623"/>
              <a:gd name="connsiteX272" fmla="*/ 2641254 w 6680434"/>
              <a:gd name="connsiteY272" fmla="*/ 3610310 h 5587623"/>
              <a:gd name="connsiteX273" fmla="*/ 2605652 w 6680434"/>
              <a:gd name="connsiteY273" fmla="*/ 3518492 h 5587623"/>
              <a:gd name="connsiteX274" fmla="*/ 2477500 w 6680434"/>
              <a:gd name="connsiteY274" fmla="*/ 3558538 h 5587623"/>
              <a:gd name="connsiteX275" fmla="*/ 2466190 w 6680434"/>
              <a:gd name="connsiteY275" fmla="*/ 3566627 h 5587623"/>
              <a:gd name="connsiteX276" fmla="*/ 2440260 w 6680434"/>
              <a:gd name="connsiteY276" fmla="*/ 3580391 h 5587623"/>
              <a:gd name="connsiteX277" fmla="*/ 2282807 w 6680434"/>
              <a:gd name="connsiteY277" fmla="*/ 3617036 h 5587623"/>
              <a:gd name="connsiteX278" fmla="*/ 2127562 w 6680434"/>
              <a:gd name="connsiteY278" fmla="*/ 3651564 h 5587623"/>
              <a:gd name="connsiteX279" fmla="*/ 1937849 w 6680434"/>
              <a:gd name="connsiteY279" fmla="*/ 3831314 h 5587623"/>
              <a:gd name="connsiteX280" fmla="*/ 1944615 w 6680434"/>
              <a:gd name="connsiteY280" fmla="*/ 3936993 h 5587623"/>
              <a:gd name="connsiteX281" fmla="*/ 1951227 w 6680434"/>
              <a:gd name="connsiteY281" fmla="*/ 3980605 h 5587623"/>
              <a:gd name="connsiteX282" fmla="*/ 1949324 w 6680434"/>
              <a:gd name="connsiteY282" fmla="*/ 4154094 h 5587623"/>
              <a:gd name="connsiteX283" fmla="*/ 1948732 w 6680434"/>
              <a:gd name="connsiteY283" fmla="*/ 4333006 h 5587623"/>
              <a:gd name="connsiteX284" fmla="*/ 1958246 w 6680434"/>
              <a:gd name="connsiteY284" fmla="*/ 4374926 h 5587623"/>
              <a:gd name="connsiteX285" fmla="*/ 1974174 w 6680434"/>
              <a:gd name="connsiteY285" fmla="*/ 4415399 h 5587623"/>
              <a:gd name="connsiteX286" fmla="*/ 2030358 w 6680434"/>
              <a:gd name="connsiteY286" fmla="*/ 4491350 h 5587623"/>
              <a:gd name="connsiteX287" fmla="*/ 2471867 w 6680434"/>
              <a:gd name="connsiteY287" fmla="*/ 4542707 h 5587623"/>
              <a:gd name="connsiteX288" fmla="*/ 2521089 w 6680434"/>
              <a:gd name="connsiteY288" fmla="*/ 4527169 h 5587623"/>
              <a:gd name="connsiteX289" fmla="*/ 2747710 w 6680434"/>
              <a:gd name="connsiteY289" fmla="*/ 4478225 h 5587623"/>
              <a:gd name="connsiteX290" fmla="*/ 2787688 w 6680434"/>
              <a:gd name="connsiteY290" fmla="*/ 4478902 h 5587623"/>
              <a:gd name="connsiteX291" fmla="*/ 2787692 w 6680434"/>
              <a:gd name="connsiteY291" fmla="*/ 4478902 h 5587623"/>
              <a:gd name="connsiteX292" fmla="*/ 2852292 w 6680434"/>
              <a:gd name="connsiteY292" fmla="*/ 4477343 h 5587623"/>
              <a:gd name="connsiteX293" fmla="*/ 2950460 w 6680434"/>
              <a:gd name="connsiteY293" fmla="*/ 4390636 h 5587623"/>
              <a:gd name="connsiteX294" fmla="*/ 3011146 w 6680434"/>
              <a:gd name="connsiteY294" fmla="*/ 4321712 h 5587623"/>
              <a:gd name="connsiteX295" fmla="*/ 3061169 w 6680434"/>
              <a:gd name="connsiteY295" fmla="*/ 4257266 h 5587623"/>
              <a:gd name="connsiteX296" fmla="*/ 3058735 w 6680434"/>
              <a:gd name="connsiteY296" fmla="*/ 4232954 h 5587623"/>
              <a:gd name="connsiteX297" fmla="*/ 3057983 w 6680434"/>
              <a:gd name="connsiteY297" fmla="*/ 4180420 h 5587623"/>
              <a:gd name="connsiteX298" fmla="*/ 3096180 w 6680434"/>
              <a:gd name="connsiteY298" fmla="*/ 4127067 h 5587623"/>
              <a:gd name="connsiteX299" fmla="*/ 3119108 w 6680434"/>
              <a:gd name="connsiteY299" fmla="*/ 4101637 h 5587623"/>
              <a:gd name="connsiteX300" fmla="*/ 3132185 w 6680434"/>
              <a:gd name="connsiteY300" fmla="*/ 4068798 h 5587623"/>
              <a:gd name="connsiteX301" fmla="*/ 3127740 w 6680434"/>
              <a:gd name="connsiteY301" fmla="*/ 4033822 h 5587623"/>
              <a:gd name="connsiteX302" fmla="*/ 3121708 w 6680434"/>
              <a:gd name="connsiteY302" fmla="*/ 4025387 h 5587623"/>
              <a:gd name="connsiteX303" fmla="*/ 3102598 w 6680434"/>
              <a:gd name="connsiteY303" fmla="*/ 3998680 h 5587623"/>
              <a:gd name="connsiteX304" fmla="*/ 3105049 w 6680434"/>
              <a:gd name="connsiteY304" fmla="*/ 3807268 h 5587623"/>
              <a:gd name="connsiteX305" fmla="*/ 3101917 w 6680434"/>
              <a:gd name="connsiteY305" fmla="*/ 3637919 h 5587623"/>
              <a:gd name="connsiteX306" fmla="*/ 3061913 w 6680434"/>
              <a:gd name="connsiteY306" fmla="*/ 3610352 h 5587623"/>
              <a:gd name="connsiteX307" fmla="*/ 3014794 w 6680434"/>
              <a:gd name="connsiteY307" fmla="*/ 3598233 h 5587623"/>
              <a:gd name="connsiteX308" fmla="*/ 2930307 w 6680434"/>
              <a:gd name="connsiteY308" fmla="*/ 3605528 h 5587623"/>
              <a:gd name="connsiteX309" fmla="*/ 2812304 w 6680434"/>
              <a:gd name="connsiteY309" fmla="*/ 3610764 h 5587623"/>
              <a:gd name="connsiteX310" fmla="*/ 2723419 w 6680434"/>
              <a:gd name="connsiteY310" fmla="*/ 3561169 h 5587623"/>
              <a:gd name="connsiteX311" fmla="*/ 2705700 w 6680434"/>
              <a:gd name="connsiteY311" fmla="*/ 3548347 h 5587623"/>
              <a:gd name="connsiteX312" fmla="*/ 2605652 w 6680434"/>
              <a:gd name="connsiteY312" fmla="*/ 3518492 h 5587623"/>
              <a:gd name="connsiteX313" fmla="*/ 2619256 w 6680434"/>
              <a:gd name="connsiteY313" fmla="*/ 3471142 h 5587623"/>
              <a:gd name="connsiteX314" fmla="*/ 2731495 w 6680434"/>
              <a:gd name="connsiteY314" fmla="*/ 3509710 h 5587623"/>
              <a:gd name="connsiteX315" fmla="*/ 2749447 w 6680434"/>
              <a:gd name="connsiteY315" fmla="*/ 3522894 h 5587623"/>
              <a:gd name="connsiteX316" fmla="*/ 2822227 w 6680434"/>
              <a:gd name="connsiteY316" fmla="*/ 3564886 h 5587623"/>
              <a:gd name="connsiteX317" fmla="*/ 2919490 w 6680434"/>
              <a:gd name="connsiteY317" fmla="*/ 3559070 h 5587623"/>
              <a:gd name="connsiteX318" fmla="*/ 3019813 w 6680434"/>
              <a:gd name="connsiteY318" fmla="*/ 3550010 h 5587623"/>
              <a:gd name="connsiteX319" fmla="*/ 3081954 w 6680434"/>
              <a:gd name="connsiteY319" fmla="*/ 3567004 h 5587623"/>
              <a:gd name="connsiteX320" fmla="*/ 3081959 w 6680434"/>
              <a:gd name="connsiteY320" fmla="*/ 3567008 h 5587623"/>
              <a:gd name="connsiteX321" fmla="*/ 3081962 w 6680434"/>
              <a:gd name="connsiteY321" fmla="*/ 3567008 h 5587623"/>
              <a:gd name="connsiteX322" fmla="*/ 3134693 w 6680434"/>
              <a:gd name="connsiteY322" fmla="*/ 3603862 h 5587623"/>
              <a:gd name="connsiteX323" fmla="*/ 3148438 w 6680434"/>
              <a:gd name="connsiteY323" fmla="*/ 3817155 h 5587623"/>
              <a:gd name="connsiteX324" fmla="*/ 3141157 w 6680434"/>
              <a:gd name="connsiteY324" fmla="*/ 3972706 h 5587623"/>
              <a:gd name="connsiteX325" fmla="*/ 3151217 w 6680434"/>
              <a:gd name="connsiteY325" fmla="*/ 3986764 h 5587623"/>
              <a:gd name="connsiteX326" fmla="*/ 3167810 w 6680434"/>
              <a:gd name="connsiteY326" fmla="*/ 4009955 h 5587623"/>
              <a:gd name="connsiteX327" fmla="*/ 3177549 w 6680434"/>
              <a:gd name="connsiteY327" fmla="*/ 4068126 h 5587623"/>
              <a:gd name="connsiteX328" fmla="*/ 3157334 w 6680434"/>
              <a:gd name="connsiteY328" fmla="*/ 4123727 h 5587623"/>
              <a:gd name="connsiteX329" fmla="*/ 3128030 w 6680434"/>
              <a:gd name="connsiteY329" fmla="*/ 4157384 h 5587623"/>
              <a:gd name="connsiteX330" fmla="*/ 3101620 w 6680434"/>
              <a:gd name="connsiteY330" fmla="*/ 4190645 h 5587623"/>
              <a:gd name="connsiteX331" fmla="*/ 3103035 w 6680434"/>
              <a:gd name="connsiteY331" fmla="*/ 4220996 h 5587623"/>
              <a:gd name="connsiteX332" fmla="*/ 3106287 w 6680434"/>
              <a:gd name="connsiteY332" fmla="*/ 4256886 h 5587623"/>
              <a:gd name="connsiteX333" fmla="*/ 3083221 w 6680434"/>
              <a:gd name="connsiteY333" fmla="*/ 4312988 h 5587623"/>
              <a:gd name="connsiteX334" fmla="*/ 3038865 w 6680434"/>
              <a:gd name="connsiteY334" fmla="*/ 4354532 h 5587623"/>
              <a:gd name="connsiteX335" fmla="*/ 2992259 w 6680434"/>
              <a:gd name="connsiteY335" fmla="*/ 4404336 h 5587623"/>
              <a:gd name="connsiteX336" fmla="*/ 2855189 w 6680434"/>
              <a:gd name="connsiteY336" fmla="*/ 4520945 h 5587623"/>
              <a:gd name="connsiteX337" fmla="*/ 2783740 w 6680434"/>
              <a:gd name="connsiteY337" fmla="*/ 4522637 h 5587623"/>
              <a:gd name="connsiteX338" fmla="*/ 2745957 w 6680434"/>
              <a:gd name="connsiteY338" fmla="*/ 4522021 h 5587623"/>
              <a:gd name="connsiteX339" fmla="*/ 2532439 w 6680434"/>
              <a:gd name="connsiteY339" fmla="*/ 4568474 h 5587623"/>
              <a:gd name="connsiteX340" fmla="*/ 2482652 w 6680434"/>
              <a:gd name="connsiteY340" fmla="*/ 4583898 h 5587623"/>
              <a:gd name="connsiteX341" fmla="*/ 1995424 w 6680434"/>
              <a:gd name="connsiteY341" fmla="*/ 4521688 h 5587623"/>
              <a:gd name="connsiteX342" fmla="*/ 1956743 w 6680434"/>
              <a:gd name="connsiteY342" fmla="*/ 4476537 h 5587623"/>
              <a:gd name="connsiteX343" fmla="*/ 1915929 w 6680434"/>
              <a:gd name="connsiteY343" fmla="*/ 4397583 h 5587623"/>
              <a:gd name="connsiteX344" fmla="*/ 1915928 w 6680434"/>
              <a:gd name="connsiteY344" fmla="*/ 4397579 h 5587623"/>
              <a:gd name="connsiteX345" fmla="*/ 1915929 w 6680434"/>
              <a:gd name="connsiteY345" fmla="*/ 4397579 h 5587623"/>
              <a:gd name="connsiteX346" fmla="*/ 1900151 w 6680434"/>
              <a:gd name="connsiteY346" fmla="*/ 4145143 h 5587623"/>
              <a:gd name="connsiteX347" fmla="*/ 1902395 w 6680434"/>
              <a:gd name="connsiteY347" fmla="*/ 3980992 h 5587623"/>
              <a:gd name="connsiteX348" fmla="*/ 1896046 w 6680434"/>
              <a:gd name="connsiteY348" fmla="*/ 3939304 h 5587623"/>
              <a:gd name="connsiteX349" fmla="*/ 1889235 w 6680434"/>
              <a:gd name="connsiteY349" fmla="*/ 3819327 h 5587623"/>
              <a:gd name="connsiteX350" fmla="*/ 2112207 w 6680434"/>
              <a:gd name="connsiteY350" fmla="*/ 3606218 h 5587623"/>
              <a:gd name="connsiteX351" fmla="*/ 2273555 w 6680434"/>
              <a:gd name="connsiteY351" fmla="*/ 3570517 h 5587623"/>
              <a:gd name="connsiteX352" fmla="*/ 2422279 w 6680434"/>
              <a:gd name="connsiteY352" fmla="*/ 3535863 h 5587623"/>
              <a:gd name="connsiteX353" fmla="*/ 2440647 w 6680434"/>
              <a:gd name="connsiteY353" fmla="*/ 3526449 h 5587623"/>
              <a:gd name="connsiteX354" fmla="*/ 2454786 w 6680434"/>
              <a:gd name="connsiteY354" fmla="*/ 3516340 h 5587623"/>
              <a:gd name="connsiteX355" fmla="*/ 2619256 w 6680434"/>
              <a:gd name="connsiteY355" fmla="*/ 3471142 h 5587623"/>
              <a:gd name="connsiteX356" fmla="*/ 2569104 w 6680434"/>
              <a:gd name="connsiteY356" fmla="*/ 3379215 h 5587623"/>
              <a:gd name="connsiteX357" fmla="*/ 2403590 w 6680434"/>
              <a:gd name="connsiteY357" fmla="*/ 3438753 h 5587623"/>
              <a:gd name="connsiteX358" fmla="*/ 2387676 w 6680434"/>
              <a:gd name="connsiteY358" fmla="*/ 3450125 h 5587623"/>
              <a:gd name="connsiteX359" fmla="*/ 2385979 w 6680434"/>
              <a:gd name="connsiteY359" fmla="*/ 3451157 h 5587623"/>
              <a:gd name="connsiteX360" fmla="*/ 2357949 w 6680434"/>
              <a:gd name="connsiteY360" fmla="*/ 3468215 h 5587623"/>
              <a:gd name="connsiteX361" fmla="*/ 2301083 w 6680434"/>
              <a:gd name="connsiteY361" fmla="*/ 3488792 h 5587623"/>
              <a:gd name="connsiteX362" fmla="*/ 2261361 w 6680434"/>
              <a:gd name="connsiteY362" fmla="*/ 3503168 h 5587623"/>
              <a:gd name="connsiteX363" fmla="*/ 2161944 w 6680434"/>
              <a:gd name="connsiteY363" fmla="*/ 3528688 h 5587623"/>
              <a:gd name="connsiteX364" fmla="*/ 1996584 w 6680434"/>
              <a:gd name="connsiteY364" fmla="*/ 3575228 h 5587623"/>
              <a:gd name="connsiteX365" fmla="*/ 1802281 w 6680434"/>
              <a:gd name="connsiteY365" fmla="*/ 3733683 h 5587623"/>
              <a:gd name="connsiteX366" fmla="*/ 1784796 w 6680434"/>
              <a:gd name="connsiteY366" fmla="*/ 3803189 h 5587623"/>
              <a:gd name="connsiteX367" fmla="*/ 1789417 w 6680434"/>
              <a:gd name="connsiteY367" fmla="*/ 3866166 h 5587623"/>
              <a:gd name="connsiteX368" fmla="*/ 1802936 w 6680434"/>
              <a:gd name="connsiteY368" fmla="*/ 3927816 h 5587623"/>
              <a:gd name="connsiteX369" fmla="*/ 1816410 w 6680434"/>
              <a:gd name="connsiteY369" fmla="*/ 3989903 h 5587623"/>
              <a:gd name="connsiteX370" fmla="*/ 1814771 w 6680434"/>
              <a:gd name="connsiteY370" fmla="*/ 4228010 h 5587623"/>
              <a:gd name="connsiteX371" fmla="*/ 1899230 w 6680434"/>
              <a:gd name="connsiteY371" fmla="*/ 4624489 h 5587623"/>
              <a:gd name="connsiteX372" fmla="*/ 2456919 w 6680434"/>
              <a:gd name="connsiteY372" fmla="*/ 4683027 h 5587623"/>
              <a:gd name="connsiteX373" fmla="*/ 2512658 w 6680434"/>
              <a:gd name="connsiteY373" fmla="*/ 4663929 h 5587623"/>
              <a:gd name="connsiteX374" fmla="*/ 2800812 w 6680434"/>
              <a:gd name="connsiteY374" fmla="*/ 4596504 h 5587623"/>
              <a:gd name="connsiteX375" fmla="*/ 2851859 w 6680434"/>
              <a:gd name="connsiteY375" fmla="*/ 4597698 h 5587623"/>
              <a:gd name="connsiteX376" fmla="*/ 2932584 w 6680434"/>
              <a:gd name="connsiteY376" fmla="*/ 4596273 h 5587623"/>
              <a:gd name="connsiteX377" fmla="*/ 2983649 w 6680434"/>
              <a:gd name="connsiteY377" fmla="*/ 4583670 h 5587623"/>
              <a:gd name="connsiteX378" fmla="*/ 3016897 w 6680434"/>
              <a:gd name="connsiteY378" fmla="*/ 4559950 h 5587623"/>
              <a:gd name="connsiteX379" fmla="*/ 3056993 w 6680434"/>
              <a:gd name="connsiteY379" fmla="*/ 4479129 h 5587623"/>
              <a:gd name="connsiteX380" fmla="*/ 3129555 w 6680434"/>
              <a:gd name="connsiteY380" fmla="*/ 4391675 h 5587623"/>
              <a:gd name="connsiteX381" fmla="*/ 3191138 w 6680434"/>
              <a:gd name="connsiteY381" fmla="*/ 4304557 h 5587623"/>
              <a:gd name="connsiteX382" fmla="*/ 3185809 w 6680434"/>
              <a:gd name="connsiteY382" fmla="*/ 4271749 h 5587623"/>
              <a:gd name="connsiteX383" fmla="*/ 3181322 w 6680434"/>
              <a:gd name="connsiteY383" fmla="*/ 4207984 h 5587623"/>
              <a:gd name="connsiteX384" fmla="*/ 3227409 w 6680434"/>
              <a:gd name="connsiteY384" fmla="*/ 4141029 h 5587623"/>
              <a:gd name="connsiteX385" fmla="*/ 3256714 w 6680434"/>
              <a:gd name="connsiteY385" fmla="*/ 4107371 h 5587623"/>
              <a:gd name="connsiteX386" fmla="*/ 3272774 w 6680434"/>
              <a:gd name="connsiteY386" fmla="*/ 4062114 h 5587623"/>
              <a:gd name="connsiteX387" fmla="*/ 3263876 w 6680434"/>
              <a:gd name="connsiteY387" fmla="*/ 4015099 h 5587623"/>
              <a:gd name="connsiteX388" fmla="*/ 3259600 w 6680434"/>
              <a:gd name="connsiteY388" fmla="*/ 4009125 h 5587623"/>
              <a:gd name="connsiteX389" fmla="*/ 3247537 w 6680434"/>
              <a:gd name="connsiteY389" fmla="*/ 3992258 h 5587623"/>
              <a:gd name="connsiteX390" fmla="*/ 3230440 w 6680434"/>
              <a:gd name="connsiteY390" fmla="*/ 3968356 h 5587623"/>
              <a:gd name="connsiteX391" fmla="*/ 3228190 w 6680434"/>
              <a:gd name="connsiteY391" fmla="*/ 3725594 h 5587623"/>
              <a:gd name="connsiteX392" fmla="*/ 3218894 w 6680434"/>
              <a:gd name="connsiteY392" fmla="*/ 3508055 h 5587623"/>
              <a:gd name="connsiteX393" fmla="*/ 3099267 w 6680434"/>
              <a:gd name="connsiteY393" fmla="*/ 3460264 h 5587623"/>
              <a:gd name="connsiteX394" fmla="*/ 2986786 w 6680434"/>
              <a:gd name="connsiteY394" fmla="*/ 3476955 h 5587623"/>
              <a:gd name="connsiteX395" fmla="*/ 2836813 w 6680434"/>
              <a:gd name="connsiteY395" fmla="*/ 3491240 h 5587623"/>
              <a:gd name="connsiteX396" fmla="*/ 2722810 w 6680434"/>
              <a:gd name="connsiteY396" fmla="*/ 3430398 h 5587623"/>
              <a:gd name="connsiteX397" fmla="*/ 2700879 w 6680434"/>
              <a:gd name="connsiteY397" fmla="*/ 3414726 h 5587623"/>
              <a:gd name="connsiteX398" fmla="*/ 2569104 w 6680434"/>
              <a:gd name="connsiteY398" fmla="*/ 3379215 h 5587623"/>
              <a:gd name="connsiteX399" fmla="*/ 2581923 w 6680434"/>
              <a:gd name="connsiteY399" fmla="*/ 3331802 h 5587623"/>
              <a:gd name="connsiteX400" fmla="*/ 2723716 w 6680434"/>
              <a:gd name="connsiteY400" fmla="*/ 3377155 h 5587623"/>
              <a:gd name="connsiteX401" fmla="*/ 2746213 w 6680434"/>
              <a:gd name="connsiteY401" fmla="*/ 3392940 h 5587623"/>
              <a:gd name="connsiteX402" fmla="*/ 2852376 w 6680434"/>
              <a:gd name="connsiteY402" fmla="*/ 3448214 h 5587623"/>
              <a:gd name="connsiteX403" fmla="*/ 2971347 w 6680434"/>
              <a:gd name="connsiteY403" fmla="*/ 3432212 h 5587623"/>
              <a:gd name="connsiteX404" fmla="*/ 3099904 w 6680434"/>
              <a:gd name="connsiteY404" fmla="*/ 3414117 h 5587623"/>
              <a:gd name="connsiteX405" fmla="*/ 3249751 w 6680434"/>
              <a:gd name="connsiteY405" fmla="*/ 3474299 h 5587623"/>
              <a:gd name="connsiteX406" fmla="*/ 3270516 w 6680434"/>
              <a:gd name="connsiteY406" fmla="*/ 3736231 h 5587623"/>
              <a:gd name="connsiteX407" fmla="*/ 3266681 w 6680434"/>
              <a:gd name="connsiteY407" fmla="*/ 3941381 h 5587623"/>
              <a:gd name="connsiteX408" fmla="*/ 3280510 w 6680434"/>
              <a:gd name="connsiteY408" fmla="*/ 3960709 h 5587623"/>
              <a:gd name="connsiteX409" fmla="*/ 3301624 w 6680434"/>
              <a:gd name="connsiteY409" fmla="*/ 3990233 h 5587623"/>
              <a:gd name="connsiteX410" fmla="*/ 3317255 w 6680434"/>
              <a:gd name="connsiteY410" fmla="*/ 4060815 h 5587623"/>
              <a:gd name="connsiteX411" fmla="*/ 3294584 w 6680434"/>
              <a:gd name="connsiteY411" fmla="*/ 4129691 h 5587623"/>
              <a:gd name="connsiteX412" fmla="*/ 3258576 w 6680434"/>
              <a:gd name="connsiteY412" fmla="*/ 4171918 h 5587623"/>
              <a:gd name="connsiteX413" fmla="*/ 3225170 w 6680434"/>
              <a:gd name="connsiteY413" fmla="*/ 4217021 h 5587623"/>
              <a:gd name="connsiteX414" fmla="*/ 3229335 w 6680434"/>
              <a:gd name="connsiteY414" fmla="*/ 4258683 h 5587623"/>
              <a:gd name="connsiteX415" fmla="*/ 3236368 w 6680434"/>
              <a:gd name="connsiteY415" fmla="*/ 4303609 h 5587623"/>
              <a:gd name="connsiteX416" fmla="*/ 3210931 w 6680434"/>
              <a:gd name="connsiteY416" fmla="*/ 4373253 h 5587623"/>
              <a:gd name="connsiteX417" fmla="*/ 3157781 w 6680434"/>
              <a:gd name="connsiteY417" fmla="*/ 4425154 h 5587623"/>
              <a:gd name="connsiteX418" fmla="*/ 3099170 w 6680434"/>
              <a:gd name="connsiteY418" fmla="*/ 4492530 h 5587623"/>
              <a:gd name="connsiteX419" fmla="*/ 3077451 w 6680434"/>
              <a:gd name="connsiteY419" fmla="*/ 4546308 h 5587623"/>
              <a:gd name="connsiteX420" fmla="*/ 3073363 w 6680434"/>
              <a:gd name="connsiteY420" fmla="*/ 4552466 h 5587623"/>
              <a:gd name="connsiteX421" fmla="*/ 3047943 w 6680434"/>
              <a:gd name="connsiteY421" fmla="*/ 4590745 h 5587623"/>
              <a:gd name="connsiteX422" fmla="*/ 2937625 w 6680434"/>
              <a:gd name="connsiteY422" fmla="*/ 4639953 h 5587623"/>
              <a:gd name="connsiteX423" fmla="*/ 2849467 w 6680434"/>
              <a:gd name="connsiteY423" fmla="*/ 4641345 h 5587623"/>
              <a:gd name="connsiteX424" fmla="*/ 2801185 w 6680434"/>
              <a:gd name="connsiteY424" fmla="*/ 4640325 h 5587623"/>
              <a:gd name="connsiteX425" fmla="*/ 2527133 w 6680434"/>
              <a:gd name="connsiteY425" fmla="*/ 4705058 h 5587623"/>
              <a:gd name="connsiteX426" fmla="*/ 2471638 w 6680434"/>
              <a:gd name="connsiteY426" fmla="*/ 4724548 h 5587623"/>
              <a:gd name="connsiteX427" fmla="*/ 1865579 w 6680434"/>
              <a:gd name="connsiteY427" fmla="*/ 4654416 h 5587623"/>
              <a:gd name="connsiteX428" fmla="*/ 1865578 w 6680434"/>
              <a:gd name="connsiteY428" fmla="*/ 4654417 h 5587623"/>
              <a:gd name="connsiteX429" fmla="*/ 1865578 w 6680434"/>
              <a:gd name="connsiteY429" fmla="*/ 4654416 h 5587623"/>
              <a:gd name="connsiteX430" fmla="*/ 1827516 w 6680434"/>
              <a:gd name="connsiteY430" fmla="*/ 4609361 h 5587623"/>
              <a:gd name="connsiteX431" fmla="*/ 1811491 w 6680434"/>
              <a:gd name="connsiteY431" fmla="*/ 4582918 h 5587623"/>
              <a:gd name="connsiteX432" fmla="*/ 1799901 w 6680434"/>
              <a:gd name="connsiteY432" fmla="*/ 4563794 h 5587623"/>
              <a:gd name="connsiteX433" fmla="*/ 1760019 w 6680434"/>
              <a:gd name="connsiteY433" fmla="*/ 4320707 h 5587623"/>
              <a:gd name="connsiteX434" fmla="*/ 1760019 w 6680434"/>
              <a:gd name="connsiteY434" fmla="*/ 4320706 h 5587623"/>
              <a:gd name="connsiteX435" fmla="*/ 1768107 w 6680434"/>
              <a:gd name="connsiteY435" fmla="*/ 4221006 h 5587623"/>
              <a:gd name="connsiteX436" fmla="*/ 1769416 w 6680434"/>
              <a:gd name="connsiteY436" fmla="*/ 4204695 h 5587623"/>
              <a:gd name="connsiteX437" fmla="*/ 1777140 w 6680434"/>
              <a:gd name="connsiteY437" fmla="*/ 4108419 h 5587623"/>
              <a:gd name="connsiteX438" fmla="*/ 1770328 w 6680434"/>
              <a:gd name="connsiteY438" fmla="*/ 3995749 h 5587623"/>
              <a:gd name="connsiteX439" fmla="*/ 1757453 w 6680434"/>
              <a:gd name="connsiteY439" fmla="*/ 3935902 h 5587623"/>
              <a:gd name="connsiteX440" fmla="*/ 1738865 w 6680434"/>
              <a:gd name="connsiteY440" fmla="*/ 3799395 h 5587623"/>
              <a:gd name="connsiteX441" fmla="*/ 1738865 w 6680434"/>
              <a:gd name="connsiteY441" fmla="*/ 3799394 h 5587623"/>
              <a:gd name="connsiteX442" fmla="*/ 1744685 w 6680434"/>
              <a:gd name="connsiteY442" fmla="*/ 3757891 h 5587623"/>
              <a:gd name="connsiteX443" fmla="*/ 1751122 w 6680434"/>
              <a:gd name="connsiteY443" fmla="*/ 3738926 h 5587623"/>
              <a:gd name="connsiteX444" fmla="*/ 1758395 w 6680434"/>
              <a:gd name="connsiteY444" fmla="*/ 3717494 h 5587623"/>
              <a:gd name="connsiteX445" fmla="*/ 1758396 w 6680434"/>
              <a:gd name="connsiteY445" fmla="*/ 3717493 h 5587623"/>
              <a:gd name="connsiteX446" fmla="*/ 1759332 w 6680434"/>
              <a:gd name="connsiteY446" fmla="*/ 3716058 h 5587623"/>
              <a:gd name="connsiteX447" fmla="*/ 1807379 w 6680434"/>
              <a:gd name="connsiteY447" fmla="*/ 3642415 h 5587623"/>
              <a:gd name="connsiteX448" fmla="*/ 1976832 w 6680434"/>
              <a:gd name="connsiteY448" fmla="*/ 3531970 h 5587623"/>
              <a:gd name="connsiteX449" fmla="*/ 1976870 w 6680434"/>
              <a:gd name="connsiteY449" fmla="*/ 3531959 h 5587623"/>
              <a:gd name="connsiteX450" fmla="*/ 1976886 w 6680434"/>
              <a:gd name="connsiteY450" fmla="*/ 3531951 h 5587623"/>
              <a:gd name="connsiteX451" fmla="*/ 2147109 w 6680434"/>
              <a:gd name="connsiteY451" fmla="*/ 3484053 h 5587623"/>
              <a:gd name="connsiteX452" fmla="*/ 2333895 w 6680434"/>
              <a:gd name="connsiteY452" fmla="*/ 3426434 h 5587623"/>
              <a:gd name="connsiteX453" fmla="*/ 2358122 w 6680434"/>
              <a:gd name="connsiteY453" fmla="*/ 3411767 h 5587623"/>
              <a:gd name="connsiteX454" fmla="*/ 2376145 w 6680434"/>
              <a:gd name="connsiteY454" fmla="*/ 3398883 h 5587623"/>
              <a:gd name="connsiteX455" fmla="*/ 2411974 w 6680434"/>
              <a:gd name="connsiteY455" fmla="*/ 3381647 h 5587623"/>
              <a:gd name="connsiteX456" fmla="*/ 2470887 w 6680434"/>
              <a:gd name="connsiteY456" fmla="*/ 3353304 h 5587623"/>
              <a:gd name="connsiteX457" fmla="*/ 2470896 w 6680434"/>
              <a:gd name="connsiteY457" fmla="*/ 3353302 h 5587623"/>
              <a:gd name="connsiteX458" fmla="*/ 2470911 w 6680434"/>
              <a:gd name="connsiteY458" fmla="*/ 3353295 h 5587623"/>
              <a:gd name="connsiteX459" fmla="*/ 2581923 w 6680434"/>
              <a:gd name="connsiteY459" fmla="*/ 3331802 h 5587623"/>
              <a:gd name="connsiteX460" fmla="*/ 2568965 w 6680434"/>
              <a:gd name="connsiteY460" fmla="*/ 3244038 h 5587623"/>
              <a:gd name="connsiteX461" fmla="*/ 2322235 w 6680434"/>
              <a:gd name="connsiteY461" fmla="*/ 3325335 h 5587623"/>
              <a:gd name="connsiteX462" fmla="*/ 2301720 w 6680434"/>
              <a:gd name="connsiteY462" fmla="*/ 3339997 h 5587623"/>
              <a:gd name="connsiteX463" fmla="*/ 2268889 w 6680434"/>
              <a:gd name="connsiteY463" fmla="*/ 3363481 h 5587623"/>
              <a:gd name="connsiteX464" fmla="*/ 2172304 w 6680434"/>
              <a:gd name="connsiteY464" fmla="*/ 3404620 h 5587623"/>
              <a:gd name="connsiteX465" fmla="*/ 2153501 w 6680434"/>
              <a:gd name="connsiteY465" fmla="*/ 3412629 h 5587623"/>
              <a:gd name="connsiteX466" fmla="*/ 2153498 w 6680434"/>
              <a:gd name="connsiteY466" fmla="*/ 3412630 h 5587623"/>
              <a:gd name="connsiteX467" fmla="*/ 2153481 w 6680434"/>
              <a:gd name="connsiteY467" fmla="*/ 3412638 h 5587623"/>
              <a:gd name="connsiteX468" fmla="*/ 2033751 w 6680434"/>
              <a:gd name="connsiteY468" fmla="*/ 3449827 h 5587623"/>
              <a:gd name="connsiteX469" fmla="*/ 1860488 w 6680434"/>
              <a:gd name="connsiteY469" fmla="*/ 3506258 h 5587623"/>
              <a:gd name="connsiteX470" fmla="*/ 1636378 w 6680434"/>
              <a:gd name="connsiteY470" fmla="*/ 3735018 h 5587623"/>
              <a:gd name="connsiteX471" fmla="*/ 1633044 w 6680434"/>
              <a:gd name="connsiteY471" fmla="*/ 3777289 h 5587623"/>
              <a:gd name="connsiteX472" fmla="*/ 1642178 w 6680434"/>
              <a:gd name="connsiteY472" fmla="*/ 3849567 h 5587623"/>
              <a:gd name="connsiteX473" fmla="*/ 1660906 w 6680434"/>
              <a:gd name="connsiteY473" fmla="*/ 3919937 h 5587623"/>
              <a:gd name="connsiteX474" fmla="*/ 1681962 w 6680434"/>
              <a:gd name="connsiteY474" fmla="*/ 3999431 h 5587623"/>
              <a:gd name="connsiteX475" fmla="*/ 1681733 w 6680434"/>
              <a:gd name="connsiteY475" fmla="*/ 4297642 h 5587623"/>
              <a:gd name="connsiteX476" fmla="*/ 1770157 w 6680434"/>
              <a:gd name="connsiteY476" fmla="*/ 4755026 h 5587623"/>
              <a:gd name="connsiteX477" fmla="*/ 2445336 w 6680434"/>
              <a:gd name="connsiteY477" fmla="*/ 4820974 h 5587623"/>
              <a:gd name="connsiteX478" fmla="*/ 2478710 w 6680434"/>
              <a:gd name="connsiteY478" fmla="*/ 4808850 h 5587623"/>
              <a:gd name="connsiteX479" fmla="*/ 2507180 w 6680434"/>
              <a:gd name="connsiteY479" fmla="*/ 4798506 h 5587623"/>
              <a:gd name="connsiteX480" fmla="*/ 2507213 w 6680434"/>
              <a:gd name="connsiteY480" fmla="*/ 4798496 h 5587623"/>
              <a:gd name="connsiteX481" fmla="*/ 2507233 w 6680434"/>
              <a:gd name="connsiteY481" fmla="*/ 4798488 h 5587623"/>
              <a:gd name="connsiteX482" fmla="*/ 2857147 w 6680434"/>
              <a:gd name="connsiteY482" fmla="*/ 4712921 h 5587623"/>
              <a:gd name="connsiteX483" fmla="*/ 2918709 w 6680434"/>
              <a:gd name="connsiteY483" fmla="*/ 4714574 h 5587623"/>
              <a:gd name="connsiteX484" fmla="*/ 3012680 w 6680434"/>
              <a:gd name="connsiteY484" fmla="*/ 4715325 h 5587623"/>
              <a:gd name="connsiteX485" fmla="*/ 3047380 w 6680434"/>
              <a:gd name="connsiteY485" fmla="*/ 4709219 h 5587623"/>
              <a:gd name="connsiteX486" fmla="*/ 3075442 w 6680434"/>
              <a:gd name="connsiteY486" fmla="*/ 4699556 h 5587623"/>
              <a:gd name="connsiteX487" fmla="*/ 3115802 w 6680434"/>
              <a:gd name="connsiteY487" fmla="*/ 4669625 h 5587623"/>
              <a:gd name="connsiteX488" fmla="*/ 3162435 w 6680434"/>
              <a:gd name="connsiteY488" fmla="*/ 4567853 h 5587623"/>
              <a:gd name="connsiteX489" fmla="*/ 3246793 w 6680434"/>
              <a:gd name="connsiteY489" fmla="*/ 4461834 h 5587623"/>
              <a:gd name="connsiteX490" fmla="*/ 3320334 w 6680434"/>
              <a:gd name="connsiteY490" fmla="*/ 4351919 h 5587623"/>
              <a:gd name="connsiteX491" fmla="*/ 3311737 w 6680434"/>
              <a:gd name="connsiteY491" fmla="*/ 4310793 h 5587623"/>
              <a:gd name="connsiteX492" fmla="*/ 3303749 w 6680434"/>
              <a:gd name="connsiteY492" fmla="*/ 4234662 h 5587623"/>
              <a:gd name="connsiteX493" fmla="*/ 3357020 w 6680434"/>
              <a:gd name="connsiteY493" fmla="*/ 4154626 h 5587623"/>
              <a:gd name="connsiteX494" fmla="*/ 3392215 w 6680434"/>
              <a:gd name="connsiteY494" fmla="*/ 4113484 h 5587623"/>
              <a:gd name="connsiteX495" fmla="*/ 3411030 w 6680434"/>
              <a:gd name="connsiteY495" fmla="*/ 4055623 h 5587623"/>
              <a:gd name="connsiteX496" fmla="*/ 3397651 w 6680434"/>
              <a:gd name="connsiteY496" fmla="*/ 3996415 h 5587623"/>
              <a:gd name="connsiteX497" fmla="*/ 3394899 w 6680434"/>
              <a:gd name="connsiteY497" fmla="*/ 3992585 h 5587623"/>
              <a:gd name="connsiteX498" fmla="*/ 3374323 w 6680434"/>
              <a:gd name="connsiteY498" fmla="*/ 3969039 h 5587623"/>
              <a:gd name="connsiteX499" fmla="*/ 3350982 w 6680434"/>
              <a:gd name="connsiteY499" fmla="*/ 3941632 h 5587623"/>
              <a:gd name="connsiteX500" fmla="*/ 3345190 w 6680434"/>
              <a:gd name="connsiteY500" fmla="*/ 3649873 h 5587623"/>
              <a:gd name="connsiteX501" fmla="*/ 3330075 w 6680434"/>
              <a:gd name="connsiteY501" fmla="*/ 3383897 h 5587623"/>
              <a:gd name="connsiteX502" fmla="*/ 3177350 w 6680434"/>
              <a:gd name="connsiteY502" fmla="*/ 3327902 h 5587623"/>
              <a:gd name="connsiteX503" fmla="*/ 3035674 w 6680434"/>
              <a:gd name="connsiteY503" fmla="*/ 3353791 h 5587623"/>
              <a:gd name="connsiteX504" fmla="*/ 2853625 w 6680434"/>
              <a:gd name="connsiteY504" fmla="*/ 3377729 h 5587623"/>
              <a:gd name="connsiteX505" fmla="*/ 2715088 w 6680434"/>
              <a:gd name="connsiteY505" fmla="*/ 3305742 h 5587623"/>
              <a:gd name="connsiteX506" fmla="*/ 2689001 w 6680434"/>
              <a:gd name="connsiteY506" fmla="*/ 3287208 h 5587623"/>
              <a:gd name="connsiteX507" fmla="*/ 2568965 w 6680434"/>
              <a:gd name="connsiteY507" fmla="*/ 3244038 h 5587623"/>
              <a:gd name="connsiteX508" fmla="*/ 2575982 w 6680434"/>
              <a:gd name="connsiteY508" fmla="*/ 3193533 h 5587623"/>
              <a:gd name="connsiteX509" fmla="*/ 2714654 w 6680434"/>
              <a:gd name="connsiteY509" fmla="*/ 3243904 h 5587623"/>
              <a:gd name="connsiteX510" fmla="*/ 2741583 w 6680434"/>
              <a:gd name="connsiteY510" fmla="*/ 3262893 h 5587623"/>
              <a:gd name="connsiteX511" fmla="*/ 2861226 w 6680434"/>
              <a:gd name="connsiteY511" fmla="*/ 3327139 h 5587623"/>
              <a:gd name="connsiteX512" fmla="*/ 3021900 w 6680434"/>
              <a:gd name="connsiteY512" fmla="*/ 3304666 h 5587623"/>
              <a:gd name="connsiteX513" fmla="*/ 3179412 w 6680434"/>
              <a:gd name="connsiteY513" fmla="*/ 3277027 h 5587623"/>
              <a:gd name="connsiteX514" fmla="*/ 3361047 w 6680434"/>
              <a:gd name="connsiteY514" fmla="*/ 3345811 h 5587623"/>
              <a:gd name="connsiteX515" fmla="*/ 3388731 w 6680434"/>
              <a:gd name="connsiteY515" fmla="*/ 3656983 h 5587623"/>
              <a:gd name="connsiteX516" fmla="*/ 3387688 w 6680434"/>
              <a:gd name="connsiteY516" fmla="*/ 3910072 h 5587623"/>
              <a:gd name="connsiteX517" fmla="*/ 3407404 w 6680434"/>
              <a:gd name="connsiteY517" fmla="*/ 3933156 h 5587623"/>
              <a:gd name="connsiteX518" fmla="*/ 3435019 w 6680434"/>
              <a:gd name="connsiteY518" fmla="*/ 3966532 h 5587623"/>
              <a:gd name="connsiteX519" fmla="*/ 3456097 w 6680434"/>
              <a:gd name="connsiteY519" fmla="*/ 4050015 h 5587623"/>
              <a:gd name="connsiteX520" fmla="*/ 3430339 w 6680434"/>
              <a:gd name="connsiteY520" fmla="*/ 4132425 h 5587623"/>
              <a:gd name="connsiteX521" fmla="*/ 3388328 w 6680434"/>
              <a:gd name="connsiteY521" fmla="*/ 4182700 h 5587623"/>
              <a:gd name="connsiteX522" fmla="*/ 3347342 w 6680434"/>
              <a:gd name="connsiteY522" fmla="*/ 4239598 h 5587623"/>
              <a:gd name="connsiteX523" fmla="*/ 3354865 w 6680434"/>
              <a:gd name="connsiteY523" fmla="*/ 4292672 h 5587623"/>
              <a:gd name="connsiteX524" fmla="*/ 3365051 w 6680434"/>
              <a:gd name="connsiteY524" fmla="*/ 4346482 h 5587623"/>
              <a:gd name="connsiteX525" fmla="*/ 3275538 w 6680434"/>
              <a:gd name="connsiteY525" fmla="*/ 4492319 h 5587623"/>
              <a:gd name="connsiteX526" fmla="*/ 3205069 w 6680434"/>
              <a:gd name="connsiteY526" fmla="*/ 4576690 h 5587623"/>
              <a:gd name="connsiteX527" fmla="*/ 3095274 w 6680434"/>
              <a:gd name="connsiteY527" fmla="*/ 4736134 h 5587623"/>
              <a:gd name="connsiteX528" fmla="*/ 3095251 w 6680434"/>
              <a:gd name="connsiteY528" fmla="*/ 4736142 h 5587623"/>
              <a:gd name="connsiteX529" fmla="*/ 3095251 w 6680434"/>
              <a:gd name="connsiteY529" fmla="*/ 4736143 h 5587623"/>
              <a:gd name="connsiteX530" fmla="*/ 3069190 w 6680434"/>
              <a:gd name="connsiteY530" fmla="*/ 4745507 h 5587623"/>
              <a:gd name="connsiteX531" fmla="*/ 3059711 w 6680434"/>
              <a:gd name="connsiteY531" fmla="*/ 4748912 h 5587623"/>
              <a:gd name="connsiteX532" fmla="*/ 3059710 w 6680434"/>
              <a:gd name="connsiteY532" fmla="*/ 4748912 h 5587623"/>
              <a:gd name="connsiteX533" fmla="*/ 3059674 w 6680434"/>
              <a:gd name="connsiteY533" fmla="*/ 4748925 h 5587623"/>
              <a:gd name="connsiteX534" fmla="*/ 3016221 w 6680434"/>
              <a:gd name="connsiteY534" fmla="*/ 4756894 h 5587623"/>
              <a:gd name="connsiteX535" fmla="*/ 2910881 w 6680434"/>
              <a:gd name="connsiteY535" fmla="*/ 4758903 h 5587623"/>
              <a:gd name="connsiteX536" fmla="*/ 2852138 w 6680434"/>
              <a:gd name="connsiteY536" fmla="*/ 4757407 h 5587623"/>
              <a:gd name="connsiteX537" fmla="*/ 2517624 w 6680434"/>
              <a:gd name="connsiteY537" fmla="*/ 4839923 h 5587623"/>
              <a:gd name="connsiteX538" fmla="*/ 2479387 w 6680434"/>
              <a:gd name="connsiteY538" fmla="*/ 4853939 h 5587623"/>
              <a:gd name="connsiteX539" fmla="*/ 2455046 w 6680434"/>
              <a:gd name="connsiteY539" fmla="*/ 4862861 h 5587623"/>
              <a:gd name="connsiteX540" fmla="*/ 2455030 w 6680434"/>
              <a:gd name="connsiteY540" fmla="*/ 4862867 h 5587623"/>
              <a:gd name="connsiteX541" fmla="*/ 2454993 w 6680434"/>
              <a:gd name="connsiteY541" fmla="*/ 4862879 h 5587623"/>
              <a:gd name="connsiteX542" fmla="*/ 1730932 w 6680434"/>
              <a:gd name="connsiteY542" fmla="*/ 4785208 h 5587623"/>
              <a:gd name="connsiteX543" fmla="*/ 1693251 w 6680434"/>
              <a:gd name="connsiteY543" fmla="*/ 4739325 h 5587623"/>
              <a:gd name="connsiteX544" fmla="*/ 1629732 w 6680434"/>
              <a:gd name="connsiteY544" fmla="*/ 4290718 h 5587623"/>
              <a:gd name="connsiteX545" fmla="*/ 1642296 w 6680434"/>
              <a:gd name="connsiteY545" fmla="*/ 4151564 h 5587623"/>
              <a:gd name="connsiteX546" fmla="*/ 1642570 w 6680434"/>
              <a:gd name="connsiteY546" fmla="*/ 4148522 h 5587623"/>
              <a:gd name="connsiteX547" fmla="*/ 1632353 w 6680434"/>
              <a:gd name="connsiteY547" fmla="*/ 4006224 h 5587623"/>
              <a:gd name="connsiteX548" fmla="*/ 1612311 w 6680434"/>
              <a:gd name="connsiteY548" fmla="*/ 3929708 h 5587623"/>
              <a:gd name="connsiteX549" fmla="*/ 1592451 w 6680434"/>
              <a:gd name="connsiteY549" fmla="*/ 3853438 h 5587623"/>
              <a:gd name="connsiteX550" fmla="*/ 1582827 w 6680434"/>
              <a:gd name="connsiteY550" fmla="*/ 3777925 h 5587623"/>
              <a:gd name="connsiteX551" fmla="*/ 1582481 w 6680434"/>
              <a:gd name="connsiteY551" fmla="*/ 3775215 h 5587623"/>
              <a:gd name="connsiteX552" fmla="*/ 1584151 w 6680434"/>
              <a:gd name="connsiteY552" fmla="*/ 3759553 h 5587623"/>
              <a:gd name="connsiteX553" fmla="*/ 1587657 w 6680434"/>
              <a:gd name="connsiteY553" fmla="*/ 3726673 h 5587623"/>
              <a:gd name="connsiteX554" fmla="*/ 1734867 w 6680434"/>
              <a:gd name="connsiteY554" fmla="*/ 3515166 h 5587623"/>
              <a:gd name="connsiteX555" fmla="*/ 1799840 w 6680434"/>
              <a:gd name="connsiteY555" fmla="*/ 3480457 h 5587623"/>
              <a:gd name="connsiteX556" fmla="*/ 1841596 w 6680434"/>
              <a:gd name="connsiteY556" fmla="*/ 3458150 h 5587623"/>
              <a:gd name="connsiteX557" fmla="*/ 2019441 w 6680434"/>
              <a:gd name="connsiteY557" fmla="*/ 3400017 h 5587623"/>
              <a:gd name="connsiteX558" fmla="*/ 2245546 w 6680434"/>
              <a:gd name="connsiteY558" fmla="*/ 3317472 h 5587623"/>
              <a:gd name="connsiteX559" fmla="*/ 2274159 w 6680434"/>
              <a:gd name="connsiteY559" fmla="*/ 3297011 h 5587623"/>
              <a:gd name="connsiteX560" fmla="*/ 2296782 w 6680434"/>
              <a:gd name="connsiteY560" fmla="*/ 3280838 h 5587623"/>
              <a:gd name="connsiteX561" fmla="*/ 2334460 w 6680434"/>
              <a:gd name="connsiteY561" fmla="*/ 3260035 h 5587623"/>
              <a:gd name="connsiteX562" fmla="*/ 2372705 w 6680434"/>
              <a:gd name="connsiteY562" fmla="*/ 3238917 h 5587623"/>
              <a:gd name="connsiteX563" fmla="*/ 2372720 w 6680434"/>
              <a:gd name="connsiteY563" fmla="*/ 3238911 h 5587623"/>
              <a:gd name="connsiteX564" fmla="*/ 2372723 w 6680434"/>
              <a:gd name="connsiteY564" fmla="*/ 3238910 h 5587623"/>
              <a:gd name="connsiteX565" fmla="*/ 2575982 w 6680434"/>
              <a:gd name="connsiteY565" fmla="*/ 3193533 h 5587623"/>
              <a:gd name="connsiteX566" fmla="*/ 2535788 w 6680434"/>
              <a:gd name="connsiteY566" fmla="*/ 3101565 h 5587623"/>
              <a:gd name="connsiteX567" fmla="*/ 2243254 w 6680434"/>
              <a:gd name="connsiteY567" fmla="*/ 3203329 h 5587623"/>
              <a:gd name="connsiteX568" fmla="*/ 2217469 w 6680434"/>
              <a:gd name="connsiteY568" fmla="*/ 3221769 h 5587623"/>
              <a:gd name="connsiteX569" fmla="*/ 2182146 w 6680434"/>
              <a:gd name="connsiteY569" fmla="*/ 3247030 h 5587623"/>
              <a:gd name="connsiteX570" fmla="*/ 1907386 w 6680434"/>
              <a:gd name="connsiteY570" fmla="*/ 3360117 h 5587623"/>
              <a:gd name="connsiteX571" fmla="*/ 1724700 w 6680434"/>
              <a:gd name="connsiteY571" fmla="*/ 3426480 h 5587623"/>
              <a:gd name="connsiteX572" fmla="*/ 1513013 w 6680434"/>
              <a:gd name="connsiteY572" fmla="*/ 3608821 h 5587623"/>
              <a:gd name="connsiteX573" fmla="*/ 1493201 w 6680434"/>
              <a:gd name="connsiteY573" fmla="*/ 3655241 h 5587623"/>
              <a:gd name="connsiteX574" fmla="*/ 1482220 w 6680434"/>
              <a:gd name="connsiteY574" fmla="*/ 3703191 h 5587623"/>
              <a:gd name="connsiteX575" fmla="*/ 1480634 w 6680434"/>
              <a:gd name="connsiteY575" fmla="*/ 3751904 h 5587623"/>
              <a:gd name="connsiteX576" fmla="*/ 1489555 w 6680434"/>
              <a:gd name="connsiteY576" fmla="*/ 3804337 h 5587623"/>
              <a:gd name="connsiteX577" fmla="*/ 1494570 w 6680434"/>
              <a:gd name="connsiteY577" fmla="*/ 3833816 h 5587623"/>
              <a:gd name="connsiteX578" fmla="*/ 1518684 w 6680434"/>
              <a:gd name="connsiteY578" fmla="*/ 3913292 h 5587623"/>
              <a:gd name="connsiteX579" fmla="*/ 1536797 w 6680434"/>
              <a:gd name="connsiteY579" fmla="*/ 3974459 h 5587623"/>
              <a:gd name="connsiteX580" fmla="*/ 1547373 w 6680434"/>
              <a:gd name="connsiteY580" fmla="*/ 4010172 h 5587623"/>
              <a:gd name="connsiteX581" fmla="*/ 1552639 w 6680434"/>
              <a:gd name="connsiteY581" fmla="*/ 4043457 h 5587623"/>
              <a:gd name="connsiteX582" fmla="*/ 1561321 w 6680434"/>
              <a:gd name="connsiteY582" fmla="*/ 4098344 h 5587623"/>
              <a:gd name="connsiteX583" fmla="*/ 1544870 w 6680434"/>
              <a:gd name="connsiteY583" fmla="*/ 4369492 h 5587623"/>
              <a:gd name="connsiteX584" fmla="*/ 1530970 w 6680434"/>
              <a:gd name="connsiteY584" fmla="*/ 4494995 h 5587623"/>
              <a:gd name="connsiteX585" fmla="*/ 1529366 w 6680434"/>
              <a:gd name="connsiteY585" fmla="*/ 4509466 h 5587623"/>
              <a:gd name="connsiteX586" fmla="*/ 1637404 w 6680434"/>
              <a:gd name="connsiteY586" fmla="*/ 4887685 h 5587623"/>
              <a:gd name="connsiteX587" fmla="*/ 2429624 w 6680434"/>
              <a:gd name="connsiteY587" fmla="*/ 4961304 h 5587623"/>
              <a:gd name="connsiteX588" fmla="*/ 2497969 w 6680434"/>
              <a:gd name="connsiteY588" fmla="*/ 4935221 h 5587623"/>
              <a:gd name="connsiteX589" fmla="*/ 2571991 w 6680434"/>
              <a:gd name="connsiteY589" fmla="*/ 4907504 h 5587623"/>
              <a:gd name="connsiteX590" fmla="*/ 2597290 w 6680434"/>
              <a:gd name="connsiteY590" fmla="*/ 4898031 h 5587623"/>
              <a:gd name="connsiteX591" fmla="*/ 2597301 w 6680434"/>
              <a:gd name="connsiteY591" fmla="*/ 4898027 h 5587623"/>
              <a:gd name="connsiteX592" fmla="*/ 2597313 w 6680434"/>
              <a:gd name="connsiteY592" fmla="*/ 4898023 h 5587623"/>
              <a:gd name="connsiteX593" fmla="*/ 2909129 w 6680434"/>
              <a:gd name="connsiteY593" fmla="*/ 4831381 h 5587623"/>
              <a:gd name="connsiteX594" fmla="*/ 2909130 w 6680434"/>
              <a:gd name="connsiteY594" fmla="*/ 4831381 h 5587623"/>
              <a:gd name="connsiteX595" fmla="*/ 2909660 w 6680434"/>
              <a:gd name="connsiteY595" fmla="*/ 4831393 h 5587623"/>
              <a:gd name="connsiteX596" fmla="*/ 2981214 w 6680434"/>
              <a:gd name="connsiteY596" fmla="*/ 4832962 h 5587623"/>
              <a:gd name="connsiteX597" fmla="*/ 3096678 w 6680434"/>
              <a:gd name="connsiteY597" fmla="*/ 4833217 h 5587623"/>
              <a:gd name="connsiteX598" fmla="*/ 3096764 w 6680434"/>
              <a:gd name="connsiteY598" fmla="*/ 4833217 h 5587623"/>
              <a:gd name="connsiteX599" fmla="*/ 3137882 w 6680434"/>
              <a:gd name="connsiteY599" fmla="*/ 4825815 h 5587623"/>
              <a:gd name="connsiteX600" fmla="*/ 3171048 w 6680434"/>
              <a:gd name="connsiteY600" fmla="*/ 4814139 h 5587623"/>
              <a:gd name="connsiteX601" fmla="*/ 3187620 w 6680434"/>
              <a:gd name="connsiteY601" fmla="*/ 4801499 h 5587623"/>
              <a:gd name="connsiteX602" fmla="*/ 3218411 w 6680434"/>
              <a:gd name="connsiteY602" fmla="*/ 4778016 h 5587623"/>
              <a:gd name="connsiteX603" fmla="*/ 3271558 w 6680434"/>
              <a:gd name="connsiteY603" fmla="*/ 4655043 h 5587623"/>
              <a:gd name="connsiteX604" fmla="*/ 3368658 w 6680434"/>
              <a:gd name="connsiteY604" fmla="*/ 4532515 h 5587623"/>
              <a:gd name="connsiteX605" fmla="*/ 3453864 w 6680434"/>
              <a:gd name="connsiteY605" fmla="*/ 4399306 h 5587623"/>
              <a:gd name="connsiteX606" fmla="*/ 3442109 w 6680434"/>
              <a:gd name="connsiteY606" fmla="*/ 4349297 h 5587623"/>
              <a:gd name="connsiteX607" fmla="*/ 3431671 w 6680434"/>
              <a:gd name="connsiteY607" fmla="*/ 4260050 h 5587623"/>
              <a:gd name="connsiteX608" fmla="*/ 3492267 w 6680434"/>
              <a:gd name="connsiteY608" fmla="*/ 4167830 h 5587623"/>
              <a:gd name="connsiteX609" fmla="*/ 3533839 w 6680434"/>
              <a:gd name="connsiteY609" fmla="*/ 4118462 h 5587623"/>
              <a:gd name="connsiteX610" fmla="*/ 3556092 w 6680434"/>
              <a:gd name="connsiteY610" fmla="*/ 4047541 h 5587623"/>
              <a:gd name="connsiteX611" fmla="*/ 3538376 w 6680434"/>
              <a:gd name="connsiteY611" fmla="*/ 3975528 h 5587623"/>
              <a:gd name="connsiteX612" fmla="*/ 3536362 w 6680434"/>
              <a:gd name="connsiteY612" fmla="*/ 3972698 h 5587623"/>
              <a:gd name="connsiteX613" fmla="*/ 3509448 w 6680434"/>
              <a:gd name="connsiteY613" fmla="*/ 3942543 h 5587623"/>
              <a:gd name="connsiteX614" fmla="*/ 3480070 w 6680434"/>
              <a:gd name="connsiteY614" fmla="*/ 3910426 h 5587623"/>
              <a:gd name="connsiteX615" fmla="*/ 3468217 w 6680434"/>
              <a:gd name="connsiteY615" fmla="*/ 3566151 h 5587623"/>
              <a:gd name="connsiteX616" fmla="*/ 3447042 w 6680434"/>
              <a:gd name="connsiteY616" fmla="*/ 3251391 h 5587623"/>
              <a:gd name="connsiteX617" fmla="*/ 3261817 w 6680434"/>
              <a:gd name="connsiteY617" fmla="*/ 3187293 h 5587623"/>
              <a:gd name="connsiteX618" fmla="*/ 3091901 w 6680434"/>
              <a:gd name="connsiteY618" fmla="*/ 3222216 h 5587623"/>
              <a:gd name="connsiteX619" fmla="*/ 2877378 w 6680434"/>
              <a:gd name="connsiteY619" fmla="*/ 3254514 h 5587623"/>
              <a:gd name="connsiteX620" fmla="*/ 2710029 w 6680434"/>
              <a:gd name="connsiteY620" fmla="*/ 3172846 h 5587623"/>
              <a:gd name="connsiteX621" fmla="*/ 2679498 w 6680434"/>
              <a:gd name="connsiteY621" fmla="*/ 3151112 h 5587623"/>
              <a:gd name="connsiteX622" fmla="*/ 2535788 w 6680434"/>
              <a:gd name="connsiteY622" fmla="*/ 3101565 h 5587623"/>
              <a:gd name="connsiteX623" fmla="*/ 2545320 w 6680434"/>
              <a:gd name="connsiteY623" fmla="*/ 3053900 h 5587623"/>
              <a:gd name="connsiteX624" fmla="*/ 2707668 w 6680434"/>
              <a:gd name="connsiteY624" fmla="*/ 3111319 h 5587623"/>
              <a:gd name="connsiteX625" fmla="*/ 2739637 w 6680434"/>
              <a:gd name="connsiteY625" fmla="*/ 3133612 h 5587623"/>
              <a:gd name="connsiteX626" fmla="*/ 2882956 w 6680434"/>
              <a:gd name="connsiteY626" fmla="*/ 3208554 h 5587623"/>
              <a:gd name="connsiteX627" fmla="*/ 3074542 w 6680434"/>
              <a:gd name="connsiteY627" fmla="*/ 3177789 h 5587623"/>
              <a:gd name="connsiteX628" fmla="*/ 3261355 w 6680434"/>
              <a:gd name="connsiteY628" fmla="*/ 3140347 h 5587623"/>
              <a:gd name="connsiteX629" fmla="*/ 3475937 w 6680434"/>
              <a:gd name="connsiteY629" fmla="*/ 3216385 h 5587623"/>
              <a:gd name="connsiteX630" fmla="*/ 3510189 w 6680434"/>
              <a:gd name="connsiteY630" fmla="*/ 3577043 h 5587623"/>
              <a:gd name="connsiteX631" fmla="*/ 3514200 w 6680434"/>
              <a:gd name="connsiteY631" fmla="*/ 3881240 h 5587623"/>
              <a:gd name="connsiteX632" fmla="*/ 3538850 w 6680434"/>
              <a:gd name="connsiteY632" fmla="*/ 3908235 h 5587623"/>
              <a:gd name="connsiteX633" fmla="*/ 3573501 w 6680434"/>
              <a:gd name="connsiteY633" fmla="*/ 3947719 h 5587623"/>
              <a:gd name="connsiteX634" fmla="*/ 3599332 w 6680434"/>
              <a:gd name="connsiteY634" fmla="*/ 4043637 h 5587623"/>
              <a:gd name="connsiteX635" fmla="*/ 3571066 w 6680434"/>
              <a:gd name="connsiteY635" fmla="*/ 4139162 h 5587623"/>
              <a:gd name="connsiteX636" fmla="*/ 3522677 w 6680434"/>
              <a:gd name="connsiteY636" fmla="*/ 4197665 h 5587623"/>
              <a:gd name="connsiteX637" fmla="*/ 3474372 w 6680434"/>
              <a:gd name="connsiteY637" fmla="*/ 4266745 h 5587623"/>
              <a:gd name="connsiteX638" fmla="*/ 3484890 w 6680434"/>
              <a:gd name="connsiteY638" fmla="*/ 4331464 h 5587623"/>
              <a:gd name="connsiteX639" fmla="*/ 3498839 w 6680434"/>
              <a:gd name="connsiteY639" fmla="*/ 4394258 h 5587623"/>
              <a:gd name="connsiteX640" fmla="*/ 3398136 w 6680434"/>
              <a:gd name="connsiteY640" fmla="*/ 4564003 h 5587623"/>
              <a:gd name="connsiteX641" fmla="*/ 3316059 w 6680434"/>
              <a:gd name="connsiteY641" fmla="*/ 4665757 h 5587623"/>
              <a:gd name="connsiteX642" fmla="*/ 3231742 w 6680434"/>
              <a:gd name="connsiteY642" fmla="*/ 4827532 h 5587623"/>
              <a:gd name="connsiteX643" fmla="*/ 3198820 w 6680434"/>
              <a:gd name="connsiteY643" fmla="*/ 4849431 h 5587623"/>
              <a:gd name="connsiteX644" fmla="*/ 3197911 w 6680434"/>
              <a:gd name="connsiteY644" fmla="*/ 4850035 h 5587623"/>
              <a:gd name="connsiteX645" fmla="*/ 3101127 w 6680434"/>
              <a:gd name="connsiteY645" fmla="*/ 4877350 h 5587623"/>
              <a:gd name="connsiteX646" fmla="*/ 2980718 w 6680434"/>
              <a:gd name="connsiteY646" fmla="*/ 4878473 h 5587623"/>
              <a:gd name="connsiteX647" fmla="*/ 2980717 w 6680434"/>
              <a:gd name="connsiteY647" fmla="*/ 4878473 h 5587623"/>
              <a:gd name="connsiteX648" fmla="*/ 2910690 w 6680434"/>
              <a:gd name="connsiteY648" fmla="*/ 4875410 h 5587623"/>
              <a:gd name="connsiteX649" fmla="*/ 2809470 w 6680434"/>
              <a:gd name="connsiteY649" fmla="*/ 4885002 h 5587623"/>
              <a:gd name="connsiteX650" fmla="*/ 2515282 w 6680434"/>
              <a:gd name="connsiteY650" fmla="*/ 4976559 h 5587623"/>
              <a:gd name="connsiteX651" fmla="*/ 2446640 w 6680434"/>
              <a:gd name="connsiteY651" fmla="*/ 5002266 h 5587623"/>
              <a:gd name="connsiteX652" fmla="*/ 1604130 w 6680434"/>
              <a:gd name="connsiteY652" fmla="*/ 4917316 h 5587623"/>
              <a:gd name="connsiteX653" fmla="*/ 1604130 w 6680434"/>
              <a:gd name="connsiteY653" fmla="*/ 4917315 h 5587623"/>
              <a:gd name="connsiteX654" fmla="*/ 1604129 w 6680434"/>
              <a:gd name="connsiteY654" fmla="*/ 4917315 h 5587623"/>
              <a:gd name="connsiteX655" fmla="*/ 1604088 w 6680434"/>
              <a:gd name="connsiteY655" fmla="*/ 4917265 h 5587623"/>
              <a:gd name="connsiteX656" fmla="*/ 1565717 w 6680434"/>
              <a:gd name="connsiteY656" fmla="*/ 4870430 h 5587623"/>
              <a:gd name="connsiteX657" fmla="*/ 1498610 w 6680434"/>
              <a:gd name="connsiteY657" fmla="*/ 4360072 h 5587623"/>
              <a:gd name="connsiteX658" fmla="*/ 1502326 w 6680434"/>
              <a:gd name="connsiteY658" fmla="*/ 4017411 h 5587623"/>
              <a:gd name="connsiteX659" fmla="*/ 1474704 w 6680434"/>
              <a:gd name="connsiteY659" fmla="*/ 3924435 h 5587623"/>
              <a:gd name="connsiteX660" fmla="*/ 1474603 w 6680434"/>
              <a:gd name="connsiteY660" fmla="*/ 3924096 h 5587623"/>
              <a:gd name="connsiteX661" fmla="*/ 1464134 w 6680434"/>
              <a:gd name="connsiteY661" fmla="*/ 3889480 h 5587623"/>
              <a:gd name="connsiteX662" fmla="*/ 1448873 w 6680434"/>
              <a:gd name="connsiteY662" fmla="*/ 3839023 h 5587623"/>
              <a:gd name="connsiteX663" fmla="*/ 1446335 w 6680434"/>
              <a:gd name="connsiteY663" fmla="*/ 3824253 h 5587623"/>
              <a:gd name="connsiteX664" fmla="*/ 1433810 w 6680434"/>
              <a:gd name="connsiteY664" fmla="*/ 3751389 h 5587623"/>
              <a:gd name="connsiteX665" fmla="*/ 1705362 w 6680434"/>
              <a:gd name="connsiteY665" fmla="*/ 3384525 h 5587623"/>
              <a:gd name="connsiteX666" fmla="*/ 1891297 w 6680434"/>
              <a:gd name="connsiteY666" fmla="*/ 3317444 h 5587623"/>
              <a:gd name="connsiteX667" fmla="*/ 2156971 w 6680434"/>
              <a:gd name="connsiteY667" fmla="*/ 3208177 h 5587623"/>
              <a:gd name="connsiteX668" fmla="*/ 2159910 w 6680434"/>
              <a:gd name="connsiteY668" fmla="*/ 3206077 h 5587623"/>
              <a:gd name="connsiteX669" fmla="*/ 2192295 w 6680434"/>
              <a:gd name="connsiteY669" fmla="*/ 3182916 h 5587623"/>
              <a:gd name="connsiteX670" fmla="*/ 2219002 w 6680434"/>
              <a:gd name="connsiteY670" fmla="*/ 3163831 h 5587623"/>
              <a:gd name="connsiteX671" fmla="*/ 2220240 w 6680434"/>
              <a:gd name="connsiteY671" fmla="*/ 3162945 h 5587623"/>
              <a:gd name="connsiteX672" fmla="*/ 2545320 w 6680434"/>
              <a:gd name="connsiteY672" fmla="*/ 3053900 h 5587623"/>
              <a:gd name="connsiteX673" fmla="*/ 2505104 w 6680434"/>
              <a:gd name="connsiteY673" fmla="*/ 2963533 h 5587623"/>
              <a:gd name="connsiteX674" fmla="*/ 2165862 w 6680434"/>
              <a:gd name="connsiteY674" fmla="*/ 3083893 h 5587623"/>
              <a:gd name="connsiteX675" fmla="*/ 2134422 w 6680434"/>
              <a:gd name="connsiteY675" fmla="*/ 3106378 h 5587623"/>
              <a:gd name="connsiteX676" fmla="*/ 2093109 w 6680434"/>
              <a:gd name="connsiteY676" fmla="*/ 3135928 h 5587623"/>
              <a:gd name="connsiteX677" fmla="*/ 1777905 w 6680434"/>
              <a:gd name="connsiteY677" fmla="*/ 3276864 h 5587623"/>
              <a:gd name="connsiteX678" fmla="*/ 1587671 w 6680434"/>
              <a:gd name="connsiteY678" fmla="*/ 3351297 h 5587623"/>
              <a:gd name="connsiteX679" fmla="*/ 1473030 w 6680434"/>
              <a:gd name="connsiteY679" fmla="*/ 3421450 h 5587623"/>
              <a:gd name="connsiteX680" fmla="*/ 1443835 w 6680434"/>
              <a:gd name="connsiteY680" fmla="*/ 3448593 h 5587623"/>
              <a:gd name="connsiteX681" fmla="*/ 1426565 w 6680434"/>
              <a:gd name="connsiteY681" fmla="*/ 3464650 h 5587623"/>
              <a:gd name="connsiteX682" fmla="*/ 1328075 w 6680434"/>
              <a:gd name="connsiteY682" fmla="*/ 3726613 h 5587623"/>
              <a:gd name="connsiteX683" fmla="*/ 1346244 w 6680434"/>
              <a:gd name="connsiteY683" fmla="*/ 3817437 h 5587623"/>
              <a:gd name="connsiteX684" fmla="*/ 1373765 w 6680434"/>
              <a:gd name="connsiteY684" fmla="*/ 3900766 h 5587623"/>
              <a:gd name="connsiteX685" fmla="*/ 1375280 w 6680434"/>
              <a:gd name="connsiteY685" fmla="*/ 3905352 h 5587623"/>
              <a:gd name="connsiteX686" fmla="*/ 1412220 w 6680434"/>
              <a:gd name="connsiteY686" fmla="*/ 4019709 h 5587623"/>
              <a:gd name="connsiteX687" fmla="*/ 1408853 w 6680434"/>
              <a:gd name="connsiteY687" fmla="*/ 4437546 h 5587623"/>
              <a:gd name="connsiteX688" fmla="*/ 1506112 w 6680434"/>
              <a:gd name="connsiteY688" fmla="*/ 5021408 h 5587623"/>
              <a:gd name="connsiteX689" fmla="*/ 1960152 w 6680434"/>
              <a:gd name="connsiteY689" fmla="*/ 5188710 h 5587623"/>
              <a:gd name="connsiteX690" fmla="*/ 2086853 w 6680434"/>
              <a:gd name="connsiteY690" fmla="*/ 5181302 h 5587623"/>
              <a:gd name="connsiteX691" fmla="*/ 2124023 w 6680434"/>
              <a:gd name="connsiteY691" fmla="*/ 5175354 h 5587623"/>
              <a:gd name="connsiteX692" fmla="*/ 2208445 w 6680434"/>
              <a:gd name="connsiteY692" fmla="*/ 5161844 h 5587623"/>
              <a:gd name="connsiteX693" fmla="*/ 2319731 w 6680434"/>
              <a:gd name="connsiteY693" fmla="*/ 5134157 h 5587623"/>
              <a:gd name="connsiteX694" fmla="*/ 2397987 w 6680434"/>
              <a:gd name="connsiteY694" fmla="*/ 5107937 h 5587623"/>
              <a:gd name="connsiteX695" fmla="*/ 2415524 w 6680434"/>
              <a:gd name="connsiteY695" fmla="*/ 5102060 h 5587623"/>
              <a:gd name="connsiteX696" fmla="*/ 2490343 w 6680434"/>
              <a:gd name="connsiteY696" fmla="*/ 5073019 h 5587623"/>
              <a:gd name="connsiteX697" fmla="*/ 2840518 w 6680434"/>
              <a:gd name="connsiteY697" fmla="*/ 4962095 h 5587623"/>
              <a:gd name="connsiteX698" fmla="*/ 2902744 w 6680434"/>
              <a:gd name="connsiteY698" fmla="*/ 4956286 h 5587623"/>
              <a:gd name="connsiteX699" fmla="*/ 2962965 w 6680434"/>
              <a:gd name="connsiteY699" fmla="*/ 4950662 h 5587623"/>
              <a:gd name="connsiteX700" fmla="*/ 3045846 w 6680434"/>
              <a:gd name="connsiteY700" fmla="*/ 4953023 h 5587623"/>
              <a:gd name="connsiteX701" fmla="*/ 3175154 w 6680434"/>
              <a:gd name="connsiteY701" fmla="*/ 4952463 h 5587623"/>
              <a:gd name="connsiteX702" fmla="*/ 3223074 w 6680434"/>
              <a:gd name="connsiteY702" fmla="*/ 4943840 h 5587623"/>
              <a:gd name="connsiteX703" fmla="*/ 3261573 w 6680434"/>
              <a:gd name="connsiteY703" fmla="*/ 4930192 h 5587623"/>
              <a:gd name="connsiteX704" fmla="*/ 3292089 w 6680434"/>
              <a:gd name="connsiteY704" fmla="*/ 4911533 h 5587623"/>
              <a:gd name="connsiteX705" fmla="*/ 3375387 w 6680434"/>
              <a:gd name="connsiteY705" fmla="*/ 4743402 h 5587623"/>
              <a:gd name="connsiteX706" fmla="*/ 3483434 w 6680434"/>
              <a:gd name="connsiteY706" fmla="*/ 4601813 h 5587623"/>
              <a:gd name="connsiteX707" fmla="*/ 3580339 w 6680434"/>
              <a:gd name="connsiteY707" fmla="*/ 4445420 h 5587623"/>
              <a:gd name="connsiteX708" fmla="*/ 3565413 w 6680434"/>
              <a:gd name="connsiteY708" fmla="*/ 4386472 h 5587623"/>
              <a:gd name="connsiteX709" fmla="*/ 3550134 w 6680434"/>
              <a:gd name="connsiteY709" fmla="*/ 4338321 h 5587623"/>
              <a:gd name="connsiteX710" fmla="*/ 3548788 w 6680434"/>
              <a:gd name="connsiteY710" fmla="*/ 4302940 h 5587623"/>
              <a:gd name="connsiteX711" fmla="*/ 3548210 w 6680434"/>
              <a:gd name="connsiteY711" fmla="*/ 4287789 h 5587623"/>
              <a:gd name="connsiteX712" fmla="*/ 3555774 w 6680434"/>
              <a:gd name="connsiteY712" fmla="*/ 4270776 h 5587623"/>
              <a:gd name="connsiteX713" fmla="*/ 3573944 w 6680434"/>
              <a:gd name="connsiteY713" fmla="*/ 4229904 h 5587623"/>
              <a:gd name="connsiteX714" fmla="*/ 3615968 w 6680434"/>
              <a:gd name="connsiteY714" fmla="*/ 4182436 h 5587623"/>
              <a:gd name="connsiteX715" fmla="*/ 3663811 w 6680434"/>
              <a:gd name="connsiteY715" fmla="*/ 4125404 h 5587623"/>
              <a:gd name="connsiteX716" fmla="*/ 3688453 w 6680434"/>
              <a:gd name="connsiteY716" fmla="*/ 4041761 h 5587623"/>
              <a:gd name="connsiteX717" fmla="*/ 3665652 w 6680434"/>
              <a:gd name="connsiteY717" fmla="*/ 3957772 h 5587623"/>
              <a:gd name="connsiteX718" fmla="*/ 3631800 w 6680434"/>
              <a:gd name="connsiteY718" fmla="*/ 3920911 h 5587623"/>
              <a:gd name="connsiteX719" fmla="*/ 3598344 w 6680434"/>
              <a:gd name="connsiteY719" fmla="*/ 3885341 h 5587623"/>
              <a:gd name="connsiteX720" fmla="*/ 3582651 w 6680434"/>
              <a:gd name="connsiteY720" fmla="*/ 3490157 h 5587623"/>
              <a:gd name="connsiteX721" fmla="*/ 3555414 w 6680434"/>
              <a:gd name="connsiteY721" fmla="*/ 3126610 h 5587623"/>
              <a:gd name="connsiteX722" fmla="*/ 3337339 w 6680434"/>
              <a:gd name="connsiteY722" fmla="*/ 3054660 h 5587623"/>
              <a:gd name="connsiteX723" fmla="*/ 3138572 w 6680434"/>
              <a:gd name="connsiteY723" fmla="*/ 3098529 h 5587623"/>
              <a:gd name="connsiteX724" fmla="*/ 2891727 w 6680434"/>
              <a:gd name="connsiteY724" fmla="*/ 3140124 h 5587623"/>
              <a:gd name="connsiteX725" fmla="*/ 2704994 w 6680434"/>
              <a:gd name="connsiteY725" fmla="*/ 3046298 h 5587623"/>
              <a:gd name="connsiteX726" fmla="*/ 2669701 w 6680434"/>
              <a:gd name="connsiteY726" fmla="*/ 3021595 h 5587623"/>
              <a:gd name="connsiteX727" fmla="*/ 2505104 w 6680434"/>
              <a:gd name="connsiteY727" fmla="*/ 2963533 h 5587623"/>
              <a:gd name="connsiteX728" fmla="*/ 2513268 w 6680434"/>
              <a:gd name="connsiteY728" fmla="*/ 2917346 h 5587623"/>
              <a:gd name="connsiteX729" fmla="*/ 2699415 w 6680434"/>
              <a:gd name="connsiteY729" fmla="*/ 2981755 h 5587623"/>
              <a:gd name="connsiteX730" fmla="*/ 2736563 w 6680434"/>
              <a:gd name="connsiteY730" fmla="*/ 3008314 h 5587623"/>
              <a:gd name="connsiteX731" fmla="*/ 2904508 w 6680434"/>
              <a:gd name="connsiteY731" fmla="*/ 3093795 h 5587623"/>
              <a:gd name="connsiteX732" fmla="*/ 3128928 w 6680434"/>
              <a:gd name="connsiteY732" fmla="*/ 3054428 h 5587623"/>
              <a:gd name="connsiteX733" fmla="*/ 3343121 w 6680434"/>
              <a:gd name="connsiteY733" fmla="*/ 3007493 h 5587623"/>
              <a:gd name="connsiteX734" fmla="*/ 3591263 w 6680434"/>
              <a:gd name="connsiteY734" fmla="*/ 3090878 h 5587623"/>
              <a:gd name="connsiteX735" fmla="*/ 3632185 w 6680434"/>
              <a:gd name="connsiteY735" fmla="*/ 3500423 h 5587623"/>
              <a:gd name="connsiteX736" fmla="*/ 3639885 w 6680434"/>
              <a:gd name="connsiteY736" fmla="*/ 3854571 h 5587623"/>
              <a:gd name="connsiteX737" fmla="*/ 3669974 w 6680434"/>
              <a:gd name="connsiteY737" fmla="*/ 3886183 h 5587623"/>
              <a:gd name="connsiteX738" fmla="*/ 3710217 w 6680434"/>
              <a:gd name="connsiteY738" fmla="*/ 3931239 h 5587623"/>
              <a:gd name="connsiteX739" fmla="*/ 3741431 w 6680434"/>
              <a:gd name="connsiteY739" fmla="*/ 4039568 h 5587623"/>
              <a:gd name="connsiteX740" fmla="*/ 3710588 w 6680434"/>
              <a:gd name="connsiteY740" fmla="*/ 4148228 h 5587623"/>
              <a:gd name="connsiteX741" fmla="*/ 3655834 w 6680434"/>
              <a:gd name="connsiteY741" fmla="*/ 4215016 h 5587623"/>
              <a:gd name="connsiteX742" fmla="*/ 3600555 w 6680434"/>
              <a:gd name="connsiteY742" fmla="*/ 4295990 h 5587623"/>
              <a:gd name="connsiteX743" fmla="*/ 3614091 w 6680434"/>
              <a:gd name="connsiteY743" fmla="*/ 4372404 h 5587623"/>
              <a:gd name="connsiteX744" fmla="*/ 3631554 w 6680434"/>
              <a:gd name="connsiteY744" fmla="*/ 4443850 h 5587623"/>
              <a:gd name="connsiteX745" fmla="*/ 3519073 w 6680434"/>
              <a:gd name="connsiteY745" fmla="*/ 4637455 h 5587623"/>
              <a:gd name="connsiteX746" fmla="*/ 3425517 w 6680434"/>
              <a:gd name="connsiteY746" fmla="*/ 4757494 h 5587623"/>
              <a:gd name="connsiteX747" fmla="*/ 3325167 w 6680434"/>
              <a:gd name="connsiteY747" fmla="*/ 4950273 h 5587623"/>
              <a:gd name="connsiteX748" fmla="*/ 3305086 w 6680434"/>
              <a:gd name="connsiteY748" fmla="*/ 4962752 h 5587623"/>
              <a:gd name="connsiteX749" fmla="*/ 3288364 w 6680434"/>
              <a:gd name="connsiteY749" fmla="*/ 4973143 h 5587623"/>
              <a:gd name="connsiteX750" fmla="*/ 3242312 w 6680434"/>
              <a:gd name="connsiteY750" fmla="*/ 4989954 h 5587623"/>
              <a:gd name="connsiteX751" fmla="*/ 3203411 w 6680434"/>
              <a:gd name="connsiteY751" fmla="*/ 4997066 h 5587623"/>
              <a:gd name="connsiteX752" fmla="*/ 3185434 w 6680434"/>
              <a:gd name="connsiteY752" fmla="*/ 5000353 h 5587623"/>
              <a:gd name="connsiteX753" fmla="*/ 3051978 w 6680434"/>
              <a:gd name="connsiteY753" fmla="*/ 5001557 h 5587623"/>
              <a:gd name="connsiteX754" fmla="*/ 3048506 w 6680434"/>
              <a:gd name="connsiteY754" fmla="*/ 5001588 h 5587623"/>
              <a:gd name="connsiteX755" fmla="*/ 3048505 w 6680434"/>
              <a:gd name="connsiteY755" fmla="*/ 5001588 h 5587623"/>
              <a:gd name="connsiteX756" fmla="*/ 3045117 w 6680434"/>
              <a:gd name="connsiteY756" fmla="*/ 5001483 h 5587623"/>
              <a:gd name="connsiteX757" fmla="*/ 2968768 w 6680434"/>
              <a:gd name="connsiteY757" fmla="*/ 4999105 h 5587623"/>
              <a:gd name="connsiteX758" fmla="*/ 2512543 w 6680434"/>
              <a:gd name="connsiteY758" fmla="*/ 5118209 h 5587623"/>
              <a:gd name="connsiteX759" fmla="*/ 2437402 w 6680434"/>
              <a:gd name="connsiteY759" fmla="*/ 5147530 h 5587623"/>
              <a:gd name="connsiteX760" fmla="*/ 2336780 w 6680434"/>
              <a:gd name="connsiteY760" fmla="*/ 5181017 h 5587623"/>
              <a:gd name="connsiteX761" fmla="*/ 2336779 w 6680434"/>
              <a:gd name="connsiteY761" fmla="*/ 5181016 h 5587623"/>
              <a:gd name="connsiteX762" fmla="*/ 2220151 w 6680434"/>
              <a:gd name="connsiteY762" fmla="*/ 5209636 h 5587623"/>
              <a:gd name="connsiteX763" fmla="*/ 2219809 w 6680434"/>
              <a:gd name="connsiteY763" fmla="*/ 5209721 h 5587623"/>
              <a:gd name="connsiteX764" fmla="*/ 2219808 w 6680434"/>
              <a:gd name="connsiteY764" fmla="*/ 5209720 h 5587623"/>
              <a:gd name="connsiteX765" fmla="*/ 2091888 w 6680434"/>
              <a:gd name="connsiteY765" fmla="*/ 5229588 h 5587623"/>
              <a:gd name="connsiteX766" fmla="*/ 1995995 w 6680434"/>
              <a:gd name="connsiteY766" fmla="*/ 5234599 h 5587623"/>
              <a:gd name="connsiteX767" fmla="*/ 1958416 w 6680434"/>
              <a:gd name="connsiteY767" fmla="*/ 5236563 h 5587623"/>
              <a:gd name="connsiteX768" fmla="*/ 1958415 w 6680434"/>
              <a:gd name="connsiteY768" fmla="*/ 5236563 h 5587623"/>
              <a:gd name="connsiteX769" fmla="*/ 1476947 w 6680434"/>
              <a:gd name="connsiteY769" fmla="*/ 5054492 h 5587623"/>
              <a:gd name="connsiteX770" fmla="*/ 1437837 w 6680434"/>
              <a:gd name="connsiteY770" fmla="*/ 5006534 h 5587623"/>
              <a:gd name="connsiteX771" fmla="*/ 1367148 w 6680434"/>
              <a:gd name="connsiteY771" fmla="*/ 4434441 h 5587623"/>
              <a:gd name="connsiteX772" fmla="*/ 1371528 w 6680434"/>
              <a:gd name="connsiteY772" fmla="*/ 4034468 h 5587623"/>
              <a:gd name="connsiteX773" fmla="*/ 1335785 w 6680434"/>
              <a:gd name="connsiteY773" fmla="*/ 3924033 h 5587623"/>
              <a:gd name="connsiteX774" fmla="*/ 1285036 w 6680434"/>
              <a:gd name="connsiteY774" fmla="*/ 3732942 h 5587623"/>
              <a:gd name="connsiteX775" fmla="*/ 1569603 w 6680434"/>
              <a:gd name="connsiteY775" fmla="*/ 3311094 h 5587623"/>
              <a:gd name="connsiteX776" fmla="*/ 1631825 w 6680434"/>
              <a:gd name="connsiteY776" fmla="*/ 3286783 h 5587623"/>
              <a:gd name="connsiteX777" fmla="*/ 1762799 w 6680434"/>
              <a:gd name="connsiteY777" fmla="*/ 3235602 h 5587623"/>
              <a:gd name="connsiteX778" fmla="*/ 1867473 w 6680434"/>
              <a:gd name="connsiteY778" fmla="*/ 3195651 h 5587623"/>
              <a:gd name="connsiteX779" fmla="*/ 1920058 w 6680434"/>
              <a:gd name="connsiteY779" fmla="*/ 3175579 h 5587623"/>
              <a:gd name="connsiteX780" fmla="*/ 2070054 w 6680434"/>
              <a:gd name="connsiteY780" fmla="*/ 3099279 h 5587623"/>
              <a:gd name="connsiteX781" fmla="*/ 2108590 w 6680434"/>
              <a:gd name="connsiteY781" fmla="*/ 3071728 h 5587623"/>
              <a:gd name="connsiteX782" fmla="*/ 2141806 w 6680434"/>
              <a:gd name="connsiteY782" fmla="*/ 3047979 h 5587623"/>
              <a:gd name="connsiteX783" fmla="*/ 2191680 w 6680434"/>
              <a:gd name="connsiteY783" fmla="*/ 3017940 h 5587623"/>
              <a:gd name="connsiteX784" fmla="*/ 2242440 w 6680434"/>
              <a:gd name="connsiteY784" fmla="*/ 2987365 h 5587623"/>
              <a:gd name="connsiteX785" fmla="*/ 2337743 w 6680434"/>
              <a:gd name="connsiteY785" fmla="*/ 2945406 h 5587623"/>
              <a:gd name="connsiteX786" fmla="*/ 2337750 w 6680434"/>
              <a:gd name="connsiteY786" fmla="*/ 2945404 h 5587623"/>
              <a:gd name="connsiteX787" fmla="*/ 2337766 w 6680434"/>
              <a:gd name="connsiteY787" fmla="*/ 2945398 h 5587623"/>
              <a:gd name="connsiteX788" fmla="*/ 2513268 w 6680434"/>
              <a:gd name="connsiteY788" fmla="*/ 2917346 h 5587623"/>
              <a:gd name="connsiteX789" fmla="*/ 2473743 w 6680434"/>
              <a:gd name="connsiteY789" fmla="*/ 2824606 h 5587623"/>
              <a:gd name="connsiteX790" fmla="*/ 2385906 w 6680434"/>
              <a:gd name="connsiteY790" fmla="*/ 2831367 h 5587623"/>
              <a:gd name="connsiteX791" fmla="*/ 2292667 w 6680434"/>
              <a:gd name="connsiteY791" fmla="*/ 2857570 h 5587623"/>
              <a:gd name="connsiteX792" fmla="*/ 2193756 w 6680434"/>
              <a:gd name="connsiteY792" fmla="*/ 2903237 h 5587623"/>
              <a:gd name="connsiteX793" fmla="*/ 2121333 w 6680434"/>
              <a:gd name="connsiteY793" fmla="*/ 2948247 h 5587623"/>
              <a:gd name="connsiteX794" fmla="*/ 2088910 w 6680434"/>
              <a:gd name="connsiteY794" fmla="*/ 2968399 h 5587623"/>
              <a:gd name="connsiteX795" fmla="*/ 2053585 w 6680434"/>
              <a:gd name="connsiteY795" fmla="*/ 2993660 h 5587623"/>
              <a:gd name="connsiteX796" fmla="*/ 2008394 w 6680434"/>
              <a:gd name="connsiteY796" fmla="*/ 3025995 h 5587623"/>
              <a:gd name="connsiteX797" fmla="*/ 1652314 w 6680434"/>
              <a:gd name="connsiteY797" fmla="*/ 3195633 h 5587623"/>
              <a:gd name="connsiteX798" fmla="*/ 1454962 w 6680434"/>
              <a:gd name="connsiteY798" fmla="*/ 3277276 h 5587623"/>
              <a:gd name="connsiteX799" fmla="*/ 1173318 w 6680434"/>
              <a:gd name="connsiteY799" fmla="*/ 3639158 h 5587623"/>
              <a:gd name="connsiteX800" fmla="*/ 1174007 w 6680434"/>
              <a:gd name="connsiteY800" fmla="*/ 3658405 h 5587623"/>
              <a:gd name="connsiteX801" fmla="*/ 1175560 w 6680434"/>
              <a:gd name="connsiteY801" fmla="*/ 3701819 h 5587623"/>
              <a:gd name="connsiteX802" fmla="*/ 1175560 w 6680434"/>
              <a:gd name="connsiteY802" fmla="*/ 3701820 h 5587623"/>
              <a:gd name="connsiteX803" fmla="*/ 1175071 w 6680434"/>
              <a:gd name="connsiteY803" fmla="*/ 3701161 h 5587623"/>
              <a:gd name="connsiteX804" fmla="*/ 1174525 w 6680434"/>
              <a:gd name="connsiteY804" fmla="*/ 3700423 h 5587623"/>
              <a:gd name="connsiteX805" fmla="*/ 1197880 w 6680434"/>
              <a:gd name="connsiteY805" fmla="*/ 3801660 h 5587623"/>
              <a:gd name="connsiteX806" fmla="*/ 1232617 w 6680434"/>
              <a:gd name="connsiteY806" fmla="*/ 3899543 h 5587623"/>
              <a:gd name="connsiteX807" fmla="*/ 1239111 w 6680434"/>
              <a:gd name="connsiteY807" fmla="*/ 3917212 h 5587623"/>
              <a:gd name="connsiteX808" fmla="*/ 1255963 w 6680434"/>
              <a:gd name="connsiteY808" fmla="*/ 3963063 h 5587623"/>
              <a:gd name="connsiteX809" fmla="*/ 1277912 w 6680434"/>
              <a:gd name="connsiteY809" fmla="*/ 4030777 h 5587623"/>
              <a:gd name="connsiteX810" fmla="*/ 1290863 w 6680434"/>
              <a:gd name="connsiteY810" fmla="*/ 4103704 h 5587623"/>
              <a:gd name="connsiteX811" fmla="*/ 1298665 w 6680434"/>
              <a:gd name="connsiteY811" fmla="*/ 4147634 h 5587623"/>
              <a:gd name="connsiteX812" fmla="*/ 1300575 w 6680434"/>
              <a:gd name="connsiteY812" fmla="*/ 4266910 h 5587623"/>
              <a:gd name="connsiteX813" fmla="*/ 1296252 w 6680434"/>
              <a:gd name="connsiteY813" fmla="*/ 4316224 h 5587623"/>
              <a:gd name="connsiteX814" fmla="*/ 1290037 w 6680434"/>
              <a:gd name="connsiteY814" fmla="*/ 4387118 h 5587623"/>
              <a:gd name="connsiteX815" fmla="*/ 1273447 w 6680434"/>
              <a:gd name="connsiteY815" fmla="*/ 4506777 h 5587623"/>
              <a:gd name="connsiteX816" fmla="*/ 1251602 w 6680434"/>
              <a:gd name="connsiteY816" fmla="*/ 4680905 h 5587623"/>
              <a:gd name="connsiteX817" fmla="*/ 1248718 w 6680434"/>
              <a:gd name="connsiteY817" fmla="*/ 4729763 h 5587623"/>
              <a:gd name="connsiteX818" fmla="*/ 1246618 w 6680434"/>
              <a:gd name="connsiteY818" fmla="*/ 4765340 h 5587623"/>
              <a:gd name="connsiteX819" fmla="*/ 1284079 w 6680434"/>
              <a:gd name="connsiteY819" fmla="*/ 5005768 h 5587623"/>
              <a:gd name="connsiteX820" fmla="*/ 1307650 w 6680434"/>
              <a:gd name="connsiteY820" fmla="*/ 5052515 h 5587623"/>
              <a:gd name="connsiteX821" fmla="*/ 1321998 w 6680434"/>
              <a:gd name="connsiteY821" fmla="*/ 5080970 h 5587623"/>
              <a:gd name="connsiteX822" fmla="*/ 1376613 w 6680434"/>
              <a:gd name="connsiteY822" fmla="*/ 5153378 h 5587623"/>
              <a:gd name="connsiteX823" fmla="*/ 2403671 w 6680434"/>
              <a:gd name="connsiteY823" fmla="*/ 5241742 h 5587623"/>
              <a:gd name="connsiteX824" fmla="*/ 2486387 w 6680434"/>
              <a:gd name="connsiteY824" fmla="*/ 5208109 h 5587623"/>
              <a:gd name="connsiteX825" fmla="*/ 3020540 w 6680434"/>
              <a:gd name="connsiteY825" fmla="*/ 5067272 h 5587623"/>
              <a:gd name="connsiteX826" fmla="*/ 3113559 w 6680434"/>
              <a:gd name="connsiteY826" fmla="*/ 5070388 h 5587623"/>
              <a:gd name="connsiteX827" fmla="*/ 3260252 w 6680434"/>
              <a:gd name="connsiteY827" fmla="*/ 5071678 h 5587623"/>
              <a:gd name="connsiteX828" fmla="*/ 3358615 w 6680434"/>
              <a:gd name="connsiteY828" fmla="*/ 5046283 h 5587623"/>
              <a:gd name="connsiteX829" fmla="*/ 3391329 w 6680434"/>
              <a:gd name="connsiteY829" fmla="*/ 5026034 h 5587623"/>
              <a:gd name="connsiteX830" fmla="*/ 3393181 w 6680434"/>
              <a:gd name="connsiteY830" fmla="*/ 5024887 h 5587623"/>
              <a:gd name="connsiteX831" fmla="*/ 3486142 w 6680434"/>
              <a:gd name="connsiteY831" fmla="*/ 4832073 h 5587623"/>
              <a:gd name="connsiteX832" fmla="*/ 3606029 w 6680434"/>
              <a:gd name="connsiteY832" fmla="*/ 4671966 h 5587623"/>
              <a:gd name="connsiteX833" fmla="*/ 3714857 w 6680434"/>
              <a:gd name="connsiteY833" fmla="*/ 4492667 h 5587623"/>
              <a:gd name="connsiteX834" fmla="*/ 3696170 w 6680434"/>
              <a:gd name="connsiteY834" fmla="*/ 4424734 h 5587623"/>
              <a:gd name="connsiteX835" fmla="*/ 3677113 w 6680434"/>
              <a:gd name="connsiteY835" fmla="*/ 4312981 h 5587623"/>
              <a:gd name="connsiteX836" fmla="*/ 3677113 w 6680434"/>
              <a:gd name="connsiteY836" fmla="*/ 4312980 h 5587623"/>
              <a:gd name="connsiteX837" fmla="*/ 3680797 w 6680434"/>
              <a:gd name="connsiteY837" fmla="*/ 4304638 h 5587623"/>
              <a:gd name="connsiteX838" fmla="*/ 3705763 w 6680434"/>
              <a:gd name="connsiteY838" fmla="*/ 4248095 h 5587623"/>
              <a:gd name="connsiteX839" fmla="*/ 3752929 w 6680434"/>
              <a:gd name="connsiteY839" fmla="*/ 4195033 h 5587623"/>
              <a:gd name="connsiteX840" fmla="*/ 3806768 w 6680434"/>
              <a:gd name="connsiteY840" fmla="*/ 4129953 h 5587623"/>
              <a:gd name="connsiteX841" fmla="*/ 3834347 w 6680434"/>
              <a:gd name="connsiteY841" fmla="*/ 4033648 h 5587623"/>
              <a:gd name="connsiteX842" fmla="*/ 3806898 w 6680434"/>
              <a:gd name="connsiteY842" fmla="*/ 3937542 h 5587623"/>
              <a:gd name="connsiteX843" fmla="*/ 3765840 w 6680434"/>
              <a:gd name="connsiteY843" fmla="*/ 3893566 h 5587623"/>
              <a:gd name="connsiteX844" fmla="*/ 3727558 w 6680434"/>
              <a:gd name="connsiteY844" fmla="*/ 3853505 h 5587623"/>
              <a:gd name="connsiteX845" fmla="*/ 3706610 w 6680434"/>
              <a:gd name="connsiteY845" fmla="*/ 3408426 h 5587623"/>
              <a:gd name="connsiteX846" fmla="*/ 3673051 w 6680434"/>
              <a:gd name="connsiteY846" fmla="*/ 2995738 h 5587623"/>
              <a:gd name="connsiteX847" fmla="*/ 3422380 w 6680434"/>
              <a:gd name="connsiteY847" fmla="*/ 2916286 h 5587623"/>
              <a:gd name="connsiteX848" fmla="*/ 3193959 w 6680434"/>
              <a:gd name="connsiteY848" fmla="*/ 2970207 h 5587623"/>
              <a:gd name="connsiteX849" fmla="*/ 2914891 w 6680434"/>
              <a:gd name="connsiteY849" fmla="*/ 3020507 h 5587623"/>
              <a:gd name="connsiteX850" fmla="*/ 2704234 w 6680434"/>
              <a:gd name="connsiteY850" fmla="*/ 2915629 h 5587623"/>
              <a:gd name="connsiteX851" fmla="*/ 2663911 w 6680434"/>
              <a:gd name="connsiteY851" fmla="*/ 2887620 h 5587623"/>
              <a:gd name="connsiteX852" fmla="*/ 2473743 w 6680434"/>
              <a:gd name="connsiteY852" fmla="*/ 2824606 h 5587623"/>
              <a:gd name="connsiteX853" fmla="*/ 2479343 w 6680434"/>
              <a:gd name="connsiteY853" fmla="*/ 2777383 h 5587623"/>
              <a:gd name="connsiteX854" fmla="*/ 2688730 w 6680434"/>
              <a:gd name="connsiteY854" fmla="*/ 2849154 h 5587623"/>
              <a:gd name="connsiteX855" fmla="*/ 2729910 w 6680434"/>
              <a:gd name="connsiteY855" fmla="*/ 2877613 h 5587623"/>
              <a:gd name="connsiteX856" fmla="*/ 2920821 w 6680434"/>
              <a:gd name="connsiteY856" fmla="*/ 2974294 h 5587623"/>
              <a:gd name="connsiteX857" fmla="*/ 3177457 w 6680434"/>
              <a:gd name="connsiteY857" fmla="*/ 2926228 h 5587623"/>
              <a:gd name="connsiteX858" fmla="*/ 3420504 w 6680434"/>
              <a:gd name="connsiteY858" fmla="*/ 2870353 h 5587623"/>
              <a:gd name="connsiteX859" fmla="*/ 3700329 w 6680434"/>
              <a:gd name="connsiteY859" fmla="*/ 2962946 h 5587623"/>
              <a:gd name="connsiteX860" fmla="*/ 3747922 w 6680434"/>
              <a:gd name="connsiteY860" fmla="*/ 3421380 h 5587623"/>
              <a:gd name="connsiteX861" fmla="*/ 3759920 w 6680434"/>
              <a:gd name="connsiteY861" fmla="*/ 3825581 h 5587623"/>
              <a:gd name="connsiteX862" fmla="*/ 3794588 w 6680434"/>
              <a:gd name="connsiteY862" fmla="*/ 3861351 h 5587623"/>
              <a:gd name="connsiteX863" fmla="*/ 3840522 w 6680434"/>
              <a:gd name="connsiteY863" fmla="*/ 3911393 h 5587623"/>
              <a:gd name="connsiteX864" fmla="*/ 3876414 w 6680434"/>
              <a:gd name="connsiteY864" fmla="*/ 4031652 h 5587623"/>
              <a:gd name="connsiteX865" fmla="*/ 3842968 w 6680434"/>
              <a:gd name="connsiteY865" fmla="*/ 4152927 h 5587623"/>
              <a:gd name="connsiteX866" fmla="*/ 3781854 w 6680434"/>
              <a:gd name="connsiteY866" fmla="*/ 4227995 h 5587623"/>
              <a:gd name="connsiteX867" fmla="*/ 3719238 w 6680434"/>
              <a:gd name="connsiteY867" fmla="*/ 4321098 h 5587623"/>
              <a:gd name="connsiteX868" fmla="*/ 3736131 w 6680434"/>
              <a:gd name="connsiteY868" fmla="*/ 4408924 h 5587623"/>
              <a:gd name="connsiteX869" fmla="*/ 3757261 w 6680434"/>
              <a:gd name="connsiteY869" fmla="*/ 4489974 h 5587623"/>
              <a:gd name="connsiteX870" fmla="*/ 3633341 w 6680434"/>
              <a:gd name="connsiteY870" fmla="*/ 4707152 h 5587623"/>
              <a:gd name="connsiteX871" fmla="*/ 3530892 w 6680434"/>
              <a:gd name="connsiteY871" fmla="*/ 4843118 h 5587623"/>
              <a:gd name="connsiteX872" fmla="*/ 3386811 w 6680434"/>
              <a:gd name="connsiteY872" fmla="*/ 5082993 h 5587623"/>
              <a:gd name="connsiteX873" fmla="*/ 3386807 w 6680434"/>
              <a:gd name="connsiteY873" fmla="*/ 5082996 h 5587623"/>
              <a:gd name="connsiteX874" fmla="*/ 3265042 w 6680434"/>
              <a:gd name="connsiteY874" fmla="*/ 5117147 h 5587623"/>
              <a:gd name="connsiteX875" fmla="*/ 3113360 w 6680434"/>
              <a:gd name="connsiteY875" fmla="*/ 5119400 h 5587623"/>
              <a:gd name="connsiteX876" fmla="*/ 3022764 w 6680434"/>
              <a:gd name="connsiteY876" fmla="*/ 5116683 h 5587623"/>
              <a:gd name="connsiteX877" fmla="*/ 2506195 w 6680434"/>
              <a:gd name="connsiteY877" fmla="*/ 5254478 h 5587623"/>
              <a:gd name="connsiteX878" fmla="*/ 2423250 w 6680434"/>
              <a:gd name="connsiteY878" fmla="*/ 5287772 h 5587623"/>
              <a:gd name="connsiteX879" fmla="*/ 1344778 w 6680434"/>
              <a:gd name="connsiteY879" fmla="*/ 5187318 h 5587623"/>
              <a:gd name="connsiteX880" fmla="*/ 1304995 w 6680434"/>
              <a:gd name="connsiteY880" fmla="*/ 5137632 h 5587623"/>
              <a:gd name="connsiteX881" fmla="*/ 1230191 w 6680434"/>
              <a:gd name="connsiteY881" fmla="*/ 4986997 h 5587623"/>
              <a:gd name="connsiteX882" fmla="*/ 1224134 w 6680434"/>
              <a:gd name="connsiteY882" fmla="*/ 4961121 h 5587623"/>
              <a:gd name="connsiteX883" fmla="*/ 1211838 w 6680434"/>
              <a:gd name="connsiteY883" fmla="*/ 4908603 h 5587623"/>
              <a:gd name="connsiteX884" fmla="*/ 1208506 w 6680434"/>
              <a:gd name="connsiteY884" fmla="*/ 4665772 h 5587623"/>
              <a:gd name="connsiteX885" fmla="*/ 1216264 w 6680434"/>
              <a:gd name="connsiteY885" fmla="*/ 4603554 h 5587623"/>
              <a:gd name="connsiteX886" fmla="*/ 1229004 w 6680434"/>
              <a:gd name="connsiteY886" fmla="*/ 4501376 h 5587623"/>
              <a:gd name="connsiteX887" fmla="*/ 1234278 w 6680434"/>
              <a:gd name="connsiteY887" fmla="*/ 4044448 h 5587623"/>
              <a:gd name="connsiteX888" fmla="*/ 1203227 w 6680434"/>
              <a:gd name="connsiteY888" fmla="*/ 3954163 h 5587623"/>
              <a:gd name="connsiteX889" fmla="*/ 1190284 w 6680434"/>
              <a:gd name="connsiteY889" fmla="*/ 3916530 h 5587623"/>
              <a:gd name="connsiteX890" fmla="*/ 1153709 w 6680434"/>
              <a:gd name="connsiteY890" fmla="*/ 3813700 h 5587623"/>
              <a:gd name="connsiteX891" fmla="*/ 1142660 w 6680434"/>
              <a:gd name="connsiteY891" fmla="*/ 3765645 h 5587623"/>
              <a:gd name="connsiteX892" fmla="*/ 1129246 w 6680434"/>
              <a:gd name="connsiteY892" fmla="*/ 3707303 h 5587623"/>
              <a:gd name="connsiteX893" fmla="*/ 1128542 w 6680434"/>
              <a:gd name="connsiteY893" fmla="*/ 3687640 h 5587623"/>
              <a:gd name="connsiteX894" fmla="*/ 1126738 w 6680434"/>
              <a:gd name="connsiteY894" fmla="*/ 3637283 h 5587623"/>
              <a:gd name="connsiteX895" fmla="*/ 1433002 w 6680434"/>
              <a:gd name="connsiteY895" fmla="*/ 3236136 h 5587623"/>
              <a:gd name="connsiteX896" fmla="*/ 1632410 w 6680434"/>
              <a:gd name="connsiteY896" fmla="*/ 3153564 h 5587623"/>
              <a:gd name="connsiteX897" fmla="*/ 1979536 w 6680434"/>
              <a:gd name="connsiteY897" fmla="*/ 2988703 h 5587623"/>
              <a:gd name="connsiteX898" fmla="*/ 2022676 w 6680434"/>
              <a:gd name="connsiteY898" fmla="*/ 2957868 h 5587623"/>
              <a:gd name="connsiteX899" fmla="*/ 2061161 w 6680434"/>
              <a:gd name="connsiteY899" fmla="*/ 2930338 h 5587623"/>
              <a:gd name="connsiteX900" fmla="*/ 2479343 w 6680434"/>
              <a:gd name="connsiteY900" fmla="*/ 2777383 h 5587623"/>
              <a:gd name="connsiteX901" fmla="*/ 2440720 w 6680434"/>
              <a:gd name="connsiteY901" fmla="*/ 2685556 h 5587623"/>
              <a:gd name="connsiteX902" fmla="*/ 2009738 w 6680434"/>
              <a:gd name="connsiteY902" fmla="*/ 2850765 h 5587623"/>
              <a:gd name="connsiteX903" fmla="*/ 1965933 w 6680434"/>
              <a:gd name="connsiteY903" fmla="*/ 2882095 h 5587623"/>
              <a:gd name="connsiteX904" fmla="*/ 1917909 w 6680434"/>
              <a:gd name="connsiteY904" fmla="*/ 2916444 h 5587623"/>
              <a:gd name="connsiteX905" fmla="*/ 1522770 w 6680434"/>
              <a:gd name="connsiteY905" fmla="*/ 3118804 h 5587623"/>
              <a:gd name="connsiteX906" fmla="*/ 1318973 w 6680434"/>
              <a:gd name="connsiteY906" fmla="*/ 3207171 h 5587623"/>
              <a:gd name="connsiteX907" fmla="*/ 1019224 w 6680434"/>
              <a:gd name="connsiteY907" fmla="*/ 3607137 h 5587623"/>
              <a:gd name="connsiteX908" fmla="*/ 1023279 w 6680434"/>
              <a:gd name="connsiteY908" fmla="*/ 3676827 h 5587623"/>
              <a:gd name="connsiteX909" fmla="*/ 1024330 w 6680434"/>
              <a:gd name="connsiteY909" fmla="*/ 3676072 h 5587623"/>
              <a:gd name="connsiteX910" fmla="*/ 1024847 w 6680434"/>
              <a:gd name="connsiteY910" fmla="*/ 3678136 h 5587623"/>
              <a:gd name="connsiteX911" fmla="*/ 1052066 w 6680434"/>
              <a:gd name="connsiteY911" fmla="*/ 3786663 h 5587623"/>
              <a:gd name="connsiteX912" fmla="*/ 1091763 w 6680434"/>
              <a:gd name="connsiteY912" fmla="*/ 3893490 h 5587623"/>
              <a:gd name="connsiteX913" fmla="*/ 1143374 w 6680434"/>
              <a:gd name="connsiteY913" fmla="*/ 4038865 h 5587623"/>
              <a:gd name="connsiteX914" fmla="*/ 1144402 w 6680434"/>
              <a:gd name="connsiteY914" fmla="*/ 4041760 h 5587623"/>
              <a:gd name="connsiteX915" fmla="*/ 1144403 w 6680434"/>
              <a:gd name="connsiteY915" fmla="*/ 4041767 h 5587623"/>
              <a:gd name="connsiteX916" fmla="*/ 1144405 w 6680434"/>
              <a:gd name="connsiteY916" fmla="*/ 4041773 h 5587623"/>
              <a:gd name="connsiteX917" fmla="*/ 1139698 w 6680434"/>
              <a:gd name="connsiteY917" fmla="*/ 4576391 h 5587623"/>
              <a:gd name="connsiteX918" fmla="*/ 1107751 w 6680434"/>
              <a:gd name="connsiteY918" fmla="*/ 4859806 h 5587623"/>
              <a:gd name="connsiteX919" fmla="*/ 1109558 w 6680434"/>
              <a:gd name="connsiteY919" fmla="*/ 4950420 h 5587623"/>
              <a:gd name="connsiteX920" fmla="*/ 1121897 w 6680434"/>
              <a:gd name="connsiteY920" fmla="*/ 5038679 h 5587623"/>
              <a:gd name="connsiteX921" fmla="*/ 1140758 w 6680434"/>
              <a:gd name="connsiteY921" fmla="*/ 5102147 h 5587623"/>
              <a:gd name="connsiteX922" fmla="*/ 1147351 w 6680434"/>
              <a:gd name="connsiteY922" fmla="*/ 5124332 h 5587623"/>
              <a:gd name="connsiteX923" fmla="*/ 1162222 w 6680434"/>
              <a:gd name="connsiteY923" fmla="*/ 5154251 h 5587623"/>
              <a:gd name="connsiteX924" fmla="*/ 1188502 w 6680434"/>
              <a:gd name="connsiteY924" fmla="*/ 5207123 h 5587623"/>
              <a:gd name="connsiteX925" fmla="*/ 1191638 w 6680434"/>
              <a:gd name="connsiteY925" fmla="*/ 5211327 h 5587623"/>
              <a:gd name="connsiteX926" fmla="*/ 1247933 w 6680434"/>
              <a:gd name="connsiteY926" fmla="*/ 5286795 h 5587623"/>
              <a:gd name="connsiteX927" fmla="*/ 1248663 w 6680434"/>
              <a:gd name="connsiteY927" fmla="*/ 5287424 h 5587623"/>
              <a:gd name="connsiteX928" fmla="*/ 1352950 w 6680434"/>
              <a:gd name="connsiteY928" fmla="*/ 5377239 h 5587623"/>
              <a:gd name="connsiteX929" fmla="*/ 1929861 w 6680434"/>
              <a:gd name="connsiteY929" fmla="*/ 5491701 h 5587623"/>
              <a:gd name="connsiteX930" fmla="*/ 2080933 w 6680434"/>
              <a:gd name="connsiteY930" fmla="*/ 5471142 h 5587623"/>
              <a:gd name="connsiteX931" fmla="*/ 2089110 w 6680434"/>
              <a:gd name="connsiteY931" fmla="*/ 5470029 h 5587623"/>
              <a:gd name="connsiteX932" fmla="*/ 2391805 w 6680434"/>
              <a:gd name="connsiteY932" fmla="*/ 5382488 h 5587623"/>
              <a:gd name="connsiteX933" fmla="*/ 2480150 w 6680434"/>
              <a:gd name="connsiteY933" fmla="*/ 5346933 h 5587623"/>
              <a:gd name="connsiteX934" fmla="*/ 3074988 w 6680434"/>
              <a:gd name="connsiteY934" fmla="*/ 5187180 h 5587623"/>
              <a:gd name="connsiteX935" fmla="*/ 3178793 w 6680434"/>
              <a:gd name="connsiteY935" fmla="*/ 5190492 h 5587623"/>
              <a:gd name="connsiteX936" fmla="*/ 3339596 w 6680434"/>
              <a:gd name="connsiteY936" fmla="*/ 5191325 h 5587623"/>
              <a:gd name="connsiteX937" fmla="*/ 3590757 w 6680434"/>
              <a:gd name="connsiteY937" fmla="*/ 4921356 h 5587623"/>
              <a:gd name="connsiteX938" fmla="*/ 3722370 w 6680434"/>
              <a:gd name="connsiteY938" fmla="*/ 4743296 h 5587623"/>
              <a:gd name="connsiteX939" fmla="*/ 3843699 w 6680434"/>
              <a:gd name="connsiteY939" fmla="*/ 4539671 h 5587623"/>
              <a:gd name="connsiteX940" fmla="*/ 3821852 w 6680434"/>
              <a:gd name="connsiteY940" fmla="*/ 4462856 h 5587623"/>
              <a:gd name="connsiteX941" fmla="*/ 3799191 w 6680434"/>
              <a:gd name="connsiteY941" fmla="*/ 4339358 h 5587623"/>
              <a:gd name="connsiteX942" fmla="*/ 3882076 w 6680434"/>
              <a:gd name="connsiteY942" fmla="*/ 4208896 h 5587623"/>
              <a:gd name="connsiteX943" fmla="*/ 3941937 w 6680434"/>
              <a:gd name="connsiteY943" fmla="*/ 4135819 h 5587623"/>
              <a:gd name="connsiteX944" fmla="*/ 3971244 w 6680434"/>
              <a:gd name="connsiteY944" fmla="*/ 4028063 h 5587623"/>
              <a:gd name="connsiteX945" fmla="*/ 3962861 w 6680434"/>
              <a:gd name="connsiteY945" fmla="*/ 3972417 h 5587623"/>
              <a:gd name="connsiteX946" fmla="*/ 3952403 w 6680434"/>
              <a:gd name="connsiteY946" fmla="*/ 3949433 h 5587623"/>
              <a:gd name="connsiteX947" fmla="*/ 3939596 w 6680434"/>
              <a:gd name="connsiteY947" fmla="*/ 3921289 h 5587623"/>
              <a:gd name="connsiteX948" fmla="*/ 3900750 w 6680434"/>
              <a:gd name="connsiteY948" fmla="*/ 3880180 h 5587623"/>
              <a:gd name="connsiteX949" fmla="*/ 3893451 w 6680434"/>
              <a:gd name="connsiteY949" fmla="*/ 3872462 h 5587623"/>
              <a:gd name="connsiteX950" fmla="*/ 3860694 w 6680434"/>
              <a:gd name="connsiteY950" fmla="*/ 3838960 h 5587623"/>
              <a:gd name="connsiteX951" fmla="*/ 3849730 w 6680434"/>
              <a:gd name="connsiteY951" fmla="*/ 3827749 h 5587623"/>
              <a:gd name="connsiteX952" fmla="*/ 3849726 w 6680434"/>
              <a:gd name="connsiteY952" fmla="*/ 3827744 h 5587623"/>
              <a:gd name="connsiteX953" fmla="*/ 3849723 w 6680434"/>
              <a:gd name="connsiteY953" fmla="*/ 3827740 h 5587623"/>
              <a:gd name="connsiteX954" fmla="*/ 3824475 w 6680434"/>
              <a:gd name="connsiteY954" fmla="*/ 3332611 h 5587623"/>
              <a:gd name="connsiteX955" fmla="*/ 3851140 w 6680434"/>
              <a:gd name="connsiteY955" fmla="*/ 2966677 h 5587623"/>
              <a:gd name="connsiteX956" fmla="*/ 3824873 w 6680434"/>
              <a:gd name="connsiteY956" fmla="*/ 2916493 h 5587623"/>
              <a:gd name="connsiteX957" fmla="*/ 3784510 w 6680434"/>
              <a:gd name="connsiteY957" fmla="*/ 2871400 h 5587623"/>
              <a:gd name="connsiteX958" fmla="*/ 3500990 w 6680434"/>
              <a:gd name="connsiteY958" fmla="*/ 2784097 h 5587623"/>
              <a:gd name="connsiteX959" fmla="*/ 3244936 w 6680434"/>
              <a:gd name="connsiteY959" fmla="*/ 2843432 h 5587623"/>
              <a:gd name="connsiteX960" fmla="*/ 2933894 w 6680434"/>
              <a:gd name="connsiteY960" fmla="*/ 2902783 h 5587623"/>
              <a:gd name="connsiteX961" fmla="*/ 2699318 w 6680434"/>
              <a:gd name="connsiteY961" fmla="*/ 2786856 h 5587623"/>
              <a:gd name="connsiteX962" fmla="*/ 2654562 w 6680434"/>
              <a:gd name="connsiteY962" fmla="*/ 2755645 h 5587623"/>
              <a:gd name="connsiteX963" fmla="*/ 2440720 w 6680434"/>
              <a:gd name="connsiteY963" fmla="*/ 2685556 h 5587623"/>
              <a:gd name="connsiteX964" fmla="*/ 2446834 w 6680434"/>
              <a:gd name="connsiteY964" fmla="*/ 2641544 h 5587623"/>
              <a:gd name="connsiteX965" fmla="*/ 2680677 w 6680434"/>
              <a:gd name="connsiteY965" fmla="*/ 2720486 h 5587623"/>
              <a:gd name="connsiteX966" fmla="*/ 2726289 w 6680434"/>
              <a:gd name="connsiteY966" fmla="*/ 2752148 h 5587623"/>
              <a:gd name="connsiteX967" fmla="*/ 2940867 w 6680434"/>
              <a:gd name="connsiteY967" fmla="*/ 2859534 h 5587623"/>
              <a:gd name="connsiteX968" fmla="*/ 3229121 w 6680434"/>
              <a:gd name="connsiteY968" fmla="*/ 2802661 h 5587623"/>
              <a:gd name="connsiteX969" fmla="*/ 3502678 w 6680434"/>
              <a:gd name="connsiteY969" fmla="*/ 2737188 h 5587623"/>
              <a:gd name="connsiteX970" fmla="*/ 3816874 w 6680434"/>
              <a:gd name="connsiteY970" fmla="*/ 2836016 h 5587623"/>
              <a:gd name="connsiteX971" fmla="*/ 3863656 w 6680434"/>
              <a:gd name="connsiteY971" fmla="*/ 2888301 h 5587623"/>
              <a:gd name="connsiteX972" fmla="*/ 3863658 w 6680434"/>
              <a:gd name="connsiteY972" fmla="*/ 2888305 h 5587623"/>
              <a:gd name="connsiteX973" fmla="*/ 3863663 w 6680434"/>
              <a:gd name="connsiteY973" fmla="*/ 2888311 h 5587623"/>
              <a:gd name="connsiteX974" fmla="*/ 3870784 w 6680434"/>
              <a:gd name="connsiteY974" fmla="*/ 3343601 h 5587623"/>
              <a:gd name="connsiteX975" fmla="*/ 3855770 w 6680434"/>
              <a:gd name="connsiteY975" fmla="*/ 3750278 h 5587623"/>
              <a:gd name="connsiteX976" fmla="*/ 3886473 w 6680434"/>
              <a:gd name="connsiteY976" fmla="*/ 3797751 h 5587623"/>
              <a:gd name="connsiteX977" fmla="*/ 3895518 w 6680434"/>
              <a:gd name="connsiteY977" fmla="*/ 3806856 h 5587623"/>
              <a:gd name="connsiteX978" fmla="*/ 3926574 w 6680434"/>
              <a:gd name="connsiteY978" fmla="*/ 3838111 h 5587623"/>
              <a:gd name="connsiteX979" fmla="*/ 3936881 w 6680434"/>
              <a:gd name="connsiteY979" fmla="*/ 3848973 h 5587623"/>
              <a:gd name="connsiteX980" fmla="*/ 3978537 w 6680434"/>
              <a:gd name="connsiteY980" fmla="*/ 3892846 h 5587623"/>
              <a:gd name="connsiteX981" fmla="*/ 3998645 w 6680434"/>
              <a:gd name="connsiteY981" fmla="*/ 3935981 h 5587623"/>
              <a:gd name="connsiteX982" fmla="*/ 4008277 w 6680434"/>
              <a:gd name="connsiteY982" fmla="*/ 3956641 h 5587623"/>
              <a:gd name="connsiteX983" fmla="*/ 4019335 w 6680434"/>
              <a:gd name="connsiteY983" fmla="*/ 4026141 h 5587623"/>
              <a:gd name="connsiteX984" fmla="*/ 3983620 w 6680434"/>
              <a:gd name="connsiteY984" fmla="*/ 4161219 h 5587623"/>
              <a:gd name="connsiteX985" fmla="*/ 3916503 w 6680434"/>
              <a:gd name="connsiteY985" fmla="*/ 4244338 h 5587623"/>
              <a:gd name="connsiteX986" fmla="*/ 3845551 w 6680434"/>
              <a:gd name="connsiteY986" fmla="*/ 4348180 h 5587623"/>
              <a:gd name="connsiteX987" fmla="*/ 3864018 w 6680434"/>
              <a:gd name="connsiteY987" fmla="*/ 4448638 h 5587623"/>
              <a:gd name="connsiteX988" fmla="*/ 3888160 w 6680434"/>
              <a:gd name="connsiteY988" fmla="*/ 4537616 h 5587623"/>
              <a:gd name="connsiteX989" fmla="*/ 3753067 w 6680434"/>
              <a:gd name="connsiteY989" fmla="*/ 4778755 h 5587623"/>
              <a:gd name="connsiteX990" fmla="*/ 3635049 w 6680434"/>
              <a:gd name="connsiteY990" fmla="*/ 4933257 h 5587623"/>
              <a:gd name="connsiteX991" fmla="*/ 3343802 w 6680434"/>
              <a:gd name="connsiteY991" fmla="*/ 5238277 h 5587623"/>
              <a:gd name="connsiteX992" fmla="*/ 3174037 w 6680434"/>
              <a:gd name="connsiteY992" fmla="*/ 5239079 h 5587623"/>
              <a:gd name="connsiteX993" fmla="*/ 3073322 w 6680434"/>
              <a:gd name="connsiteY993" fmla="*/ 5235660 h 5587623"/>
              <a:gd name="connsiteX994" fmla="*/ 2495952 w 6680434"/>
              <a:gd name="connsiteY994" fmla="*/ 5391466 h 5587623"/>
              <a:gd name="connsiteX995" fmla="*/ 2406926 w 6680434"/>
              <a:gd name="connsiteY995" fmla="*/ 5427474 h 5587623"/>
              <a:gd name="connsiteX996" fmla="*/ 1211017 w 6680434"/>
              <a:gd name="connsiteY996" fmla="*/ 5319593 h 5587623"/>
              <a:gd name="connsiteX997" fmla="*/ 1169980 w 6680434"/>
              <a:gd name="connsiteY997" fmla="*/ 5268190 h 5587623"/>
              <a:gd name="connsiteX998" fmla="*/ 1068689 w 6680434"/>
              <a:gd name="connsiteY998" fmla="*/ 5016851 h 5587623"/>
              <a:gd name="connsiteX999" fmla="*/ 1068689 w 6680434"/>
              <a:gd name="connsiteY999" fmla="*/ 5016850 h 5587623"/>
              <a:gd name="connsiteX1000" fmla="*/ 1091774 w 6680434"/>
              <a:gd name="connsiteY1000" fmla="*/ 4571340 h 5587623"/>
              <a:gd name="connsiteX1001" fmla="*/ 1122936 w 6680434"/>
              <a:gd name="connsiteY1001" fmla="*/ 4310254 h 5587623"/>
              <a:gd name="connsiteX1002" fmla="*/ 1121059 w 6680434"/>
              <a:gd name="connsiteY1002" fmla="*/ 4181789 h 5587623"/>
              <a:gd name="connsiteX1003" fmla="*/ 1100504 w 6680434"/>
              <a:gd name="connsiteY1003" fmla="*/ 4071228 h 5587623"/>
              <a:gd name="connsiteX1004" fmla="*/ 1097945 w 6680434"/>
              <a:gd name="connsiteY1004" fmla="*/ 4057461 h 5587623"/>
              <a:gd name="connsiteX1005" fmla="*/ 1092590 w 6680434"/>
              <a:gd name="connsiteY1005" fmla="*/ 4041514 h 5587623"/>
              <a:gd name="connsiteX1006" fmla="*/ 1073539 w 6680434"/>
              <a:gd name="connsiteY1006" fmla="*/ 3984791 h 5587623"/>
              <a:gd name="connsiteX1007" fmla="*/ 1046008 w 6680434"/>
              <a:gd name="connsiteY1007" fmla="*/ 3913958 h 5587623"/>
              <a:gd name="connsiteX1008" fmla="*/ 975169 w 6680434"/>
              <a:gd name="connsiteY1008" fmla="*/ 3685730 h 5587623"/>
              <a:gd name="connsiteX1009" fmla="*/ 1298651 w 6680434"/>
              <a:gd name="connsiteY1009" fmla="*/ 3163792 h 5587623"/>
              <a:gd name="connsiteX1010" fmla="*/ 1502448 w 6680434"/>
              <a:gd name="connsiteY1010" fmla="*/ 3075424 h 5587623"/>
              <a:gd name="connsiteX1011" fmla="*/ 1891403 w 6680434"/>
              <a:gd name="connsiteY1011" fmla="*/ 2881709 h 5587623"/>
              <a:gd name="connsiteX1012" fmla="*/ 1937705 w 6680434"/>
              <a:gd name="connsiteY1012" fmla="*/ 2848607 h 5587623"/>
              <a:gd name="connsiteX1013" fmla="*/ 1983286 w 6680434"/>
              <a:gd name="connsiteY1013" fmla="*/ 2816012 h 5587623"/>
              <a:gd name="connsiteX1014" fmla="*/ 2446834 w 6680434"/>
              <a:gd name="connsiteY1014" fmla="*/ 2641544 h 5587623"/>
              <a:gd name="connsiteX1015" fmla="*/ 2415601 w 6680434"/>
              <a:gd name="connsiteY1015" fmla="*/ 2501396 h 5587623"/>
              <a:gd name="connsiteX1016" fmla="*/ 2672817 w 6680434"/>
              <a:gd name="connsiteY1016" fmla="*/ 2586390 h 5587623"/>
              <a:gd name="connsiteX1017" fmla="*/ 2722855 w 6680434"/>
              <a:gd name="connsiteY1017" fmla="*/ 2621257 h 5587623"/>
              <a:gd name="connsiteX1018" fmla="*/ 2961617 w 6680434"/>
              <a:gd name="connsiteY1018" fmla="*/ 2740042 h 5587623"/>
              <a:gd name="connsiteX1019" fmla="*/ 3281488 w 6680434"/>
              <a:gd name="connsiteY1019" fmla="*/ 2674376 h 5587623"/>
              <a:gd name="connsiteX1020" fmla="*/ 3581217 w 6680434"/>
              <a:gd name="connsiteY1020" fmla="*/ 2599206 h 5587623"/>
              <a:gd name="connsiteX1021" fmla="*/ 3928613 w 6680434"/>
              <a:gd name="connsiteY1021" fmla="*/ 2705638 h 5587623"/>
              <a:gd name="connsiteX1022" fmla="*/ 4014963 w 6680434"/>
              <a:gd name="connsiteY1022" fmla="*/ 2824485 h 5587623"/>
              <a:gd name="connsiteX1023" fmla="*/ 4014966 w 6680434"/>
              <a:gd name="connsiteY1023" fmla="*/ 2824498 h 5587623"/>
              <a:gd name="connsiteX1024" fmla="*/ 4014967 w 6680434"/>
              <a:gd name="connsiteY1024" fmla="*/ 2824498 h 5587623"/>
              <a:gd name="connsiteX1025" fmla="*/ 3989194 w 6680434"/>
              <a:gd name="connsiteY1025" fmla="*/ 3262112 h 5587623"/>
              <a:gd name="connsiteX1026" fmla="*/ 3940610 w 6680434"/>
              <a:gd name="connsiteY1026" fmla="*/ 3598163 h 5587623"/>
              <a:gd name="connsiteX1027" fmla="*/ 3951696 w 6680434"/>
              <a:gd name="connsiteY1027" fmla="*/ 3657822 h 5587623"/>
              <a:gd name="connsiteX1028" fmla="*/ 3973946 w 6680434"/>
              <a:gd name="connsiteY1028" fmla="*/ 3714005 h 5587623"/>
              <a:gd name="connsiteX1029" fmla="*/ 4009180 w 6680434"/>
              <a:gd name="connsiteY1029" fmla="*/ 3766303 h 5587623"/>
              <a:gd name="connsiteX1030" fmla="*/ 4053865 w 6680434"/>
              <a:gd name="connsiteY1030" fmla="*/ 3810866 h 5587623"/>
              <a:gd name="connsiteX1031" fmla="*/ 4111881 w 6680434"/>
              <a:gd name="connsiteY1031" fmla="*/ 3870318 h 5587623"/>
              <a:gd name="connsiteX1032" fmla="*/ 4158616 w 6680434"/>
              <a:gd name="connsiteY1032" fmla="*/ 4015787 h 5587623"/>
              <a:gd name="connsiteX1033" fmla="*/ 4158279 w 6680434"/>
              <a:gd name="connsiteY1033" fmla="*/ 4018680 h 5587623"/>
              <a:gd name="connsiteX1034" fmla="*/ 4149669 w 6680434"/>
              <a:gd name="connsiteY1034" fmla="*/ 4092612 h 5587623"/>
              <a:gd name="connsiteX1035" fmla="*/ 4120114 w 6680434"/>
              <a:gd name="connsiteY1035" fmla="*/ 4162512 h 5587623"/>
              <a:gd name="connsiteX1036" fmla="*/ 4119526 w 6680434"/>
              <a:gd name="connsiteY1036" fmla="*/ 4163904 h 5587623"/>
              <a:gd name="connsiteX1037" fmla="*/ 4113183 w 6680434"/>
              <a:gd name="connsiteY1037" fmla="*/ 4171732 h 5587623"/>
              <a:gd name="connsiteX1038" fmla="*/ 4045783 w 6680434"/>
              <a:gd name="connsiteY1038" fmla="*/ 4254918 h 5587623"/>
              <a:gd name="connsiteX1039" fmla="*/ 3998730 w 6680434"/>
              <a:gd name="connsiteY1039" fmla="*/ 4307671 h 5587623"/>
              <a:gd name="connsiteX1040" fmla="*/ 3982697 w 6680434"/>
              <a:gd name="connsiteY1040" fmla="*/ 4342508 h 5587623"/>
              <a:gd name="connsiteX1041" fmla="*/ 3969212 w 6680434"/>
              <a:gd name="connsiteY1041" fmla="*/ 4371811 h 5587623"/>
              <a:gd name="connsiteX1042" fmla="*/ 3969666 w 6680434"/>
              <a:gd name="connsiteY1042" fmla="*/ 4377938 h 5587623"/>
              <a:gd name="connsiteX1043" fmla="*/ 3973573 w 6680434"/>
              <a:gd name="connsiteY1043" fmla="*/ 4430725 h 5587623"/>
              <a:gd name="connsiteX1044" fmla="*/ 3993414 w 6680434"/>
              <a:gd name="connsiteY1044" fmla="*/ 4486274 h 5587623"/>
              <a:gd name="connsiteX1045" fmla="*/ 4021315 w 6680434"/>
              <a:gd name="connsiteY1045" fmla="*/ 4584238 h 5587623"/>
              <a:gd name="connsiteX1046" fmla="*/ 4021315 w 6680434"/>
              <a:gd name="connsiteY1046" fmla="*/ 4584239 h 5587623"/>
              <a:gd name="connsiteX1047" fmla="*/ 3874545 w 6680434"/>
              <a:gd name="connsiteY1047" fmla="*/ 4848616 h 5587623"/>
              <a:gd name="connsiteX1048" fmla="*/ 3763842 w 6680434"/>
              <a:gd name="connsiteY1048" fmla="*/ 4972668 h 5587623"/>
              <a:gd name="connsiteX1049" fmla="*/ 3745413 w 6680434"/>
              <a:gd name="connsiteY1049" fmla="*/ 5019512 h 5587623"/>
              <a:gd name="connsiteX1050" fmla="*/ 3744800 w 6680434"/>
              <a:gd name="connsiteY1050" fmla="*/ 5021070 h 5587623"/>
              <a:gd name="connsiteX1051" fmla="*/ 3692005 w 6680434"/>
              <a:gd name="connsiteY1051" fmla="*/ 5190166 h 5587623"/>
              <a:gd name="connsiteX1052" fmla="*/ 3690091 w 6680434"/>
              <a:gd name="connsiteY1052" fmla="*/ 5193408 h 5587623"/>
              <a:gd name="connsiteX1053" fmla="*/ 3663370 w 6680434"/>
              <a:gd name="connsiteY1053" fmla="*/ 5238666 h 5587623"/>
              <a:gd name="connsiteX1054" fmla="*/ 3428041 w 6680434"/>
              <a:gd name="connsiteY1054" fmla="*/ 5357591 h 5587623"/>
              <a:gd name="connsiteX1055" fmla="*/ 3241913 w 6680434"/>
              <a:gd name="connsiteY1055" fmla="*/ 5357864 h 5587623"/>
              <a:gd name="connsiteX1056" fmla="*/ 3131789 w 6680434"/>
              <a:gd name="connsiteY1056" fmla="*/ 5353220 h 5587623"/>
              <a:gd name="connsiteX1057" fmla="*/ 2493453 w 6680434"/>
              <a:gd name="connsiteY1057" fmla="*/ 5527620 h 5587623"/>
              <a:gd name="connsiteX1058" fmla="*/ 2398042 w 6680434"/>
              <a:gd name="connsiteY1058" fmla="*/ 5566676 h 5587623"/>
              <a:gd name="connsiteX1059" fmla="*/ 2337251 w 6680434"/>
              <a:gd name="connsiteY1059" fmla="*/ 5587623 h 5587623"/>
              <a:gd name="connsiteX1060" fmla="*/ 2169015 w 6680434"/>
              <a:gd name="connsiteY1060" fmla="*/ 5587623 h 5587623"/>
              <a:gd name="connsiteX1061" fmla="*/ 2229187 w 6680434"/>
              <a:gd name="connsiteY1061" fmla="*/ 5572428 h 5587623"/>
              <a:gd name="connsiteX1062" fmla="*/ 2381175 w 6680434"/>
              <a:gd name="connsiteY1062" fmla="*/ 5519187 h 5587623"/>
              <a:gd name="connsiteX1063" fmla="*/ 2475984 w 6680434"/>
              <a:gd name="connsiteY1063" fmla="*/ 5480088 h 5587623"/>
              <a:gd name="connsiteX1064" fmla="*/ 3131675 w 6680434"/>
              <a:gd name="connsiteY1064" fmla="*/ 5302306 h 5587623"/>
              <a:gd name="connsiteX1065" fmla="*/ 3245602 w 6680434"/>
              <a:gd name="connsiteY1065" fmla="*/ 5306321 h 5587623"/>
              <a:gd name="connsiteX1066" fmla="*/ 3423937 w 6680434"/>
              <a:gd name="connsiteY1066" fmla="*/ 5306306 h 5587623"/>
              <a:gd name="connsiteX1067" fmla="*/ 3700869 w 6680434"/>
              <a:gd name="connsiteY1067" fmla="*/ 5005167 h 5587623"/>
              <a:gd name="connsiteX1068" fmla="*/ 3844463 w 6680434"/>
              <a:gd name="connsiteY1068" fmla="*/ 4809544 h 5587623"/>
              <a:gd name="connsiteX1069" fmla="*/ 3969208 w 6680434"/>
              <a:gd name="connsiteY1069" fmla="*/ 4650643 h 5587623"/>
              <a:gd name="connsiteX1070" fmla="*/ 3976164 w 6680434"/>
              <a:gd name="connsiteY1070" fmla="*/ 4583099 h 5587623"/>
              <a:gd name="connsiteX1071" fmla="*/ 3951412 w 6680434"/>
              <a:gd name="connsiteY1071" fmla="*/ 4497733 h 5587623"/>
              <a:gd name="connsiteX1072" fmla="*/ 3925129 w 6680434"/>
              <a:gd name="connsiteY1072" fmla="*/ 4362437 h 5587623"/>
              <a:gd name="connsiteX1073" fmla="*/ 3925129 w 6680434"/>
              <a:gd name="connsiteY1073" fmla="*/ 4362436 h 5587623"/>
              <a:gd name="connsiteX1074" fmla="*/ 4015092 w 6680434"/>
              <a:gd name="connsiteY1074" fmla="*/ 4219458 h 5587623"/>
              <a:gd name="connsiteX1075" fmla="*/ 4080969 w 6680434"/>
              <a:gd name="connsiteY1075" fmla="*/ 4138386 h 5587623"/>
              <a:gd name="connsiteX1076" fmla="*/ 4106122 w 6680434"/>
              <a:gd name="connsiteY1076" fmla="*/ 4080452 h 5587623"/>
              <a:gd name="connsiteX1077" fmla="*/ 4108562 w 6680434"/>
              <a:gd name="connsiteY1077" fmla="*/ 4062153 h 5587623"/>
              <a:gd name="connsiteX1078" fmla="*/ 4114460 w 6680434"/>
              <a:gd name="connsiteY1078" fmla="*/ 4017922 h 5587623"/>
              <a:gd name="connsiteX1079" fmla="*/ 4112967 w 6680434"/>
              <a:gd name="connsiteY1079" fmla="*/ 4007681 h 5587623"/>
              <a:gd name="connsiteX1080" fmla="*/ 4105367 w 6680434"/>
              <a:gd name="connsiteY1080" fmla="*/ 3955608 h 5587623"/>
              <a:gd name="connsiteX1081" fmla="*/ 4079521 w 6680434"/>
              <a:gd name="connsiteY1081" fmla="*/ 3898243 h 5587623"/>
              <a:gd name="connsiteX1082" fmla="*/ 4077258 w 6680434"/>
              <a:gd name="connsiteY1082" fmla="*/ 3895079 h 5587623"/>
              <a:gd name="connsiteX1083" fmla="*/ 4024832 w 6680434"/>
              <a:gd name="connsiteY1083" fmla="*/ 3841198 h 5587623"/>
              <a:gd name="connsiteX1084" fmla="*/ 3976172 w 6680434"/>
              <a:gd name="connsiteY1084" fmla="*/ 3792578 h 5587623"/>
              <a:gd name="connsiteX1085" fmla="*/ 3910663 w 6680434"/>
              <a:gd name="connsiteY1085" fmla="*/ 3670333 h 5587623"/>
              <a:gd name="connsiteX1086" fmla="*/ 3910662 w 6680434"/>
              <a:gd name="connsiteY1086" fmla="*/ 3670325 h 5587623"/>
              <a:gd name="connsiteX1087" fmla="*/ 3910660 w 6680434"/>
              <a:gd name="connsiteY1087" fmla="*/ 3670321 h 5587623"/>
              <a:gd name="connsiteX1088" fmla="*/ 3946978 w 6680434"/>
              <a:gd name="connsiteY1088" fmla="*/ 3247128 h 5587623"/>
              <a:gd name="connsiteX1089" fmla="*/ 3991195 w 6680434"/>
              <a:gd name="connsiteY1089" fmla="*/ 2900877 h 5587623"/>
              <a:gd name="connsiteX1090" fmla="*/ 3975380 w 6680434"/>
              <a:gd name="connsiteY1090" fmla="*/ 2840596 h 5587623"/>
              <a:gd name="connsiteX1091" fmla="*/ 3946214 w 6680434"/>
              <a:gd name="connsiteY1091" fmla="*/ 2785245 h 5587623"/>
              <a:gd name="connsiteX1092" fmla="*/ 3901499 w 6680434"/>
              <a:gd name="connsiteY1092" fmla="*/ 2735669 h 5587623"/>
              <a:gd name="connsiteX1093" fmla="*/ 3586038 w 6680434"/>
              <a:gd name="connsiteY1093" fmla="*/ 2642530 h 5587623"/>
              <a:gd name="connsiteX1094" fmla="*/ 3301232 w 6680434"/>
              <a:gd name="connsiteY1094" fmla="*/ 2713930 h 5587623"/>
              <a:gd name="connsiteX1095" fmla="*/ 2958320 w 6680434"/>
              <a:gd name="connsiteY1095" fmla="*/ 2781725 h 5587623"/>
              <a:gd name="connsiteX1096" fmla="*/ 2699462 w 6680434"/>
              <a:gd name="connsiteY1096" fmla="*/ 2655003 h 5587623"/>
              <a:gd name="connsiteX1097" fmla="*/ 2650181 w 6680434"/>
              <a:gd name="connsiteY1097" fmla="*/ 2621188 h 5587623"/>
              <a:gd name="connsiteX1098" fmla="*/ 2412924 w 6680434"/>
              <a:gd name="connsiteY1098" fmla="*/ 2543838 h 5587623"/>
              <a:gd name="connsiteX1099" fmla="*/ 1935880 w 6680434"/>
              <a:gd name="connsiteY1099" fmla="*/ 2730404 h 5587623"/>
              <a:gd name="connsiteX1100" fmla="*/ 1885366 w 6680434"/>
              <a:gd name="connsiteY1100" fmla="*/ 2766535 h 5587623"/>
              <a:gd name="connsiteX1101" fmla="*/ 1835397 w 6680434"/>
              <a:gd name="connsiteY1101" fmla="*/ 2804924 h 5587623"/>
              <a:gd name="connsiteX1102" fmla="*/ 1395453 w 6680434"/>
              <a:gd name="connsiteY1102" fmla="*/ 3033479 h 5587623"/>
              <a:gd name="connsiteX1103" fmla="*/ 1187353 w 6680434"/>
              <a:gd name="connsiteY1103" fmla="*/ 3129191 h 5587623"/>
              <a:gd name="connsiteX1104" fmla="*/ 870855 w 6680434"/>
              <a:gd name="connsiteY1104" fmla="*/ 3651966 h 5587623"/>
              <a:gd name="connsiteX1105" fmla="*/ 903402 w 6680434"/>
              <a:gd name="connsiteY1105" fmla="*/ 3772832 h 5587623"/>
              <a:gd name="connsiteX1106" fmla="*/ 948890 w 6680434"/>
              <a:gd name="connsiteY1106" fmla="*/ 3889407 h 5587623"/>
              <a:gd name="connsiteX1107" fmla="*/ 1012326 w 6680434"/>
              <a:gd name="connsiteY1107" fmla="*/ 4052802 h 5587623"/>
              <a:gd name="connsiteX1108" fmla="*/ 1029914 w 6680434"/>
              <a:gd name="connsiteY1108" fmla="*/ 4124777 h 5587623"/>
              <a:gd name="connsiteX1109" fmla="*/ 1029914 w 6680434"/>
              <a:gd name="connsiteY1109" fmla="*/ 4124778 h 5587623"/>
              <a:gd name="connsiteX1110" fmla="*/ 1029917 w 6680434"/>
              <a:gd name="connsiteY1110" fmla="*/ 4124791 h 5587623"/>
              <a:gd name="connsiteX1111" fmla="*/ 1006277 w 6680434"/>
              <a:gd name="connsiteY1111" fmla="*/ 4641523 h 5587623"/>
              <a:gd name="connsiteX1112" fmla="*/ 1054678 w 6680434"/>
              <a:gd name="connsiteY1112" fmla="*/ 5329227 h 5587623"/>
              <a:gd name="connsiteX1113" fmla="*/ 1119266 w 6680434"/>
              <a:gd name="connsiteY1113" fmla="*/ 5416025 h 5587623"/>
              <a:gd name="connsiteX1114" fmla="*/ 1174122 w 6680434"/>
              <a:gd name="connsiteY1114" fmla="*/ 5470000 h 5587623"/>
              <a:gd name="connsiteX1115" fmla="*/ 1293400 w 6680434"/>
              <a:gd name="connsiteY1115" fmla="*/ 5550343 h 5587623"/>
              <a:gd name="connsiteX1116" fmla="*/ 1386422 w 6680434"/>
              <a:gd name="connsiteY1116" fmla="*/ 5587623 h 5587623"/>
              <a:gd name="connsiteX1117" fmla="*/ 1255122 w 6680434"/>
              <a:gd name="connsiteY1117" fmla="*/ 5587623 h 5587623"/>
              <a:gd name="connsiteX1118" fmla="*/ 1204118 w 6680434"/>
              <a:gd name="connsiteY1118" fmla="*/ 5557709 h 5587623"/>
              <a:gd name="connsiteX1119" fmla="*/ 1083024 w 6680434"/>
              <a:gd name="connsiteY1119" fmla="*/ 5452024 h 5587623"/>
              <a:gd name="connsiteX1120" fmla="*/ 1040781 w 6680434"/>
              <a:gd name="connsiteY1120" fmla="*/ 5398885 h 5587623"/>
              <a:gd name="connsiteX1121" fmla="*/ 952171 w 6680434"/>
              <a:gd name="connsiteY1121" fmla="*/ 5218844 h 5587623"/>
              <a:gd name="connsiteX1122" fmla="*/ 952166 w 6680434"/>
              <a:gd name="connsiteY1122" fmla="*/ 5218825 h 5587623"/>
              <a:gd name="connsiteX1123" fmla="*/ 952156 w 6680434"/>
              <a:gd name="connsiteY1123" fmla="*/ 5218798 h 5587623"/>
              <a:gd name="connsiteX1124" fmla="*/ 959135 w 6680434"/>
              <a:gd name="connsiteY1124" fmla="*/ 4639094 h 5587623"/>
              <a:gd name="connsiteX1125" fmla="*/ 966483 w 6680434"/>
              <a:gd name="connsiteY1125" fmla="*/ 4068588 h 5587623"/>
              <a:gd name="connsiteX1126" fmla="*/ 964982 w 6680434"/>
              <a:gd name="connsiteY1126" fmla="*/ 4064256 h 5587623"/>
              <a:gd name="connsiteX1127" fmla="*/ 938362 w 6680434"/>
              <a:gd name="connsiteY1127" fmla="*/ 3987452 h 5587623"/>
              <a:gd name="connsiteX1128" fmla="*/ 905820 w 6680434"/>
              <a:gd name="connsiteY1128" fmla="*/ 3909066 h 5587623"/>
              <a:gd name="connsiteX1129" fmla="*/ 858569 w 6680434"/>
              <a:gd name="connsiteY1129" fmla="*/ 3787813 h 5587623"/>
              <a:gd name="connsiteX1130" fmla="*/ 858569 w 6680434"/>
              <a:gd name="connsiteY1130" fmla="*/ 3787812 h 5587623"/>
              <a:gd name="connsiteX1131" fmla="*/ 858565 w 6680434"/>
              <a:gd name="connsiteY1131" fmla="*/ 3787801 h 5587623"/>
              <a:gd name="connsiteX1132" fmla="*/ 824737 w 6680434"/>
              <a:gd name="connsiteY1132" fmla="*/ 3662102 h 5587623"/>
              <a:gd name="connsiteX1133" fmla="*/ 1162894 w 6680434"/>
              <a:gd name="connsiteY1133" fmla="*/ 3089813 h 5587623"/>
              <a:gd name="connsiteX1134" fmla="*/ 1372435 w 6680434"/>
              <a:gd name="connsiteY1134" fmla="*/ 2993083 h 5587623"/>
              <a:gd name="connsiteX1135" fmla="*/ 1803762 w 6680434"/>
              <a:gd name="connsiteY1135" fmla="*/ 2769628 h 5587623"/>
              <a:gd name="connsiteX1136" fmla="*/ 1853225 w 6680434"/>
              <a:gd name="connsiteY1136" fmla="*/ 2734258 h 5587623"/>
              <a:gd name="connsiteX1137" fmla="*/ 1905462 w 6680434"/>
              <a:gd name="connsiteY1137" fmla="*/ 2696879 h 5587623"/>
              <a:gd name="connsiteX1138" fmla="*/ 2415601 w 6680434"/>
              <a:gd name="connsiteY1138" fmla="*/ 2501396 h 5587623"/>
              <a:gd name="connsiteX1139" fmla="*/ 2382916 w 6680434"/>
              <a:gd name="connsiteY1139" fmla="*/ 2361848 h 5587623"/>
              <a:gd name="connsiteX1140" fmla="*/ 2664043 w 6680434"/>
              <a:gd name="connsiteY1140" fmla="*/ 2454550 h 5587623"/>
              <a:gd name="connsiteX1141" fmla="*/ 2718615 w 6680434"/>
              <a:gd name="connsiteY1141" fmla="*/ 2492023 h 5587623"/>
              <a:gd name="connsiteX1142" fmla="*/ 2981796 w 6680434"/>
              <a:gd name="connsiteY1142" fmla="*/ 2622555 h 5587623"/>
              <a:gd name="connsiteX1143" fmla="*/ 3333542 w 6680434"/>
              <a:gd name="connsiteY1143" fmla="*/ 2548441 h 5587623"/>
              <a:gd name="connsiteX1144" fmla="*/ 3663578 w 6680434"/>
              <a:gd name="connsiteY1144" fmla="*/ 2464880 h 5587623"/>
              <a:gd name="connsiteX1145" fmla="*/ 4044178 w 6680434"/>
              <a:gd name="connsiteY1145" fmla="*/ 2578906 h 5587623"/>
              <a:gd name="connsiteX1146" fmla="*/ 4101047 w 6680434"/>
              <a:gd name="connsiteY1146" fmla="*/ 2640486 h 5587623"/>
              <a:gd name="connsiteX1147" fmla="*/ 4101047 w 6680434"/>
              <a:gd name="connsiteY1147" fmla="*/ 2640488 h 5587623"/>
              <a:gd name="connsiteX1148" fmla="*/ 4101055 w 6680434"/>
              <a:gd name="connsiteY1148" fmla="*/ 2640496 h 5587623"/>
              <a:gd name="connsiteX1149" fmla="*/ 4111328 w 6680434"/>
              <a:gd name="connsiteY1149" fmla="*/ 3184871 h 5587623"/>
              <a:gd name="connsiteX1150" fmla="*/ 4095056 w 6680434"/>
              <a:gd name="connsiteY1150" fmla="*/ 3681743 h 5587623"/>
              <a:gd name="connsiteX1151" fmla="*/ 4134298 w 6680434"/>
              <a:gd name="connsiteY1151" fmla="*/ 3739524 h 5587623"/>
              <a:gd name="connsiteX1152" fmla="*/ 4147932 w 6680434"/>
              <a:gd name="connsiteY1152" fmla="*/ 3753037 h 5587623"/>
              <a:gd name="connsiteX1153" fmla="*/ 4183820 w 6680434"/>
              <a:gd name="connsiteY1153" fmla="*/ 3788601 h 5587623"/>
              <a:gd name="connsiteX1154" fmla="*/ 4247664 w 6680434"/>
              <a:gd name="connsiteY1154" fmla="*/ 3853959 h 5587623"/>
              <a:gd name="connsiteX1155" fmla="*/ 4249049 w 6680434"/>
              <a:gd name="connsiteY1155" fmla="*/ 3855897 h 5587623"/>
              <a:gd name="connsiteX1156" fmla="*/ 4251924 w 6680434"/>
              <a:gd name="connsiteY1156" fmla="*/ 3859900 h 5587623"/>
              <a:gd name="connsiteX1157" fmla="*/ 4263110 w 6680434"/>
              <a:gd name="connsiteY1157" fmla="*/ 3883705 h 5587623"/>
              <a:gd name="connsiteX1158" fmla="*/ 4286987 w 6680434"/>
              <a:gd name="connsiteY1158" fmla="*/ 3934511 h 5587623"/>
              <a:gd name="connsiteX1159" fmla="*/ 4300106 w 6680434"/>
              <a:gd name="connsiteY1159" fmla="*/ 4015919 h 5587623"/>
              <a:gd name="connsiteX1160" fmla="*/ 4258302 w 6680434"/>
              <a:gd name="connsiteY1160" fmla="*/ 4174152 h 5587623"/>
              <a:gd name="connsiteX1161" fmla="*/ 4178788 w 6680434"/>
              <a:gd name="connsiteY1161" fmla="*/ 4273494 h 5587623"/>
              <a:gd name="connsiteX1162" fmla="*/ 4093836 w 6680434"/>
              <a:gd name="connsiteY1162" fmla="*/ 4403323 h 5587623"/>
              <a:gd name="connsiteX1163" fmla="*/ 4120932 w 6680434"/>
              <a:gd name="connsiteY1163" fmla="*/ 4526283 h 5587623"/>
              <a:gd name="connsiteX1164" fmla="*/ 4152251 w 6680434"/>
              <a:gd name="connsiteY1164" fmla="*/ 4633517 h 5587623"/>
              <a:gd name="connsiteX1165" fmla="*/ 3994290 w 6680434"/>
              <a:gd name="connsiteY1165" fmla="*/ 4921801 h 5587623"/>
              <a:gd name="connsiteX1166" fmla="*/ 3852581 w 6680434"/>
              <a:gd name="connsiteY1166" fmla="*/ 5111872 h 5587623"/>
              <a:gd name="connsiteX1167" fmla="*/ 3510417 w 6680434"/>
              <a:gd name="connsiteY1167" fmla="*/ 5479330 h 5587623"/>
              <a:gd name="connsiteX1168" fmla="*/ 3307538 w 6680434"/>
              <a:gd name="connsiteY1168" fmla="*/ 5479375 h 5587623"/>
              <a:gd name="connsiteX1169" fmla="*/ 3298675 w 6680434"/>
              <a:gd name="connsiteY1169" fmla="*/ 5479056 h 5587623"/>
              <a:gd name="connsiteX1170" fmla="*/ 3185846 w 6680434"/>
              <a:gd name="connsiteY1170" fmla="*/ 5475021 h 5587623"/>
              <a:gd name="connsiteX1171" fmla="*/ 2829860 w 6680434"/>
              <a:gd name="connsiteY1171" fmla="*/ 5537000 h 5587623"/>
              <a:gd name="connsiteX1172" fmla="*/ 2687226 w 6680434"/>
              <a:gd name="connsiteY1172" fmla="*/ 5587623 h 5587623"/>
              <a:gd name="connsiteX1173" fmla="*/ 2548929 w 6680434"/>
              <a:gd name="connsiteY1173" fmla="*/ 5587623 h 5587623"/>
              <a:gd name="connsiteX1174" fmla="*/ 2641290 w 6680434"/>
              <a:gd name="connsiteY1174" fmla="*/ 5549905 h 5587623"/>
              <a:gd name="connsiteX1175" fmla="*/ 3092059 w 6680434"/>
              <a:gd name="connsiteY1175" fmla="*/ 5430441 h 5587623"/>
              <a:gd name="connsiteX1176" fmla="*/ 3182784 w 6680434"/>
              <a:gd name="connsiteY1176" fmla="*/ 5426164 h 5587623"/>
              <a:gd name="connsiteX1177" fmla="*/ 3186043 w 6680434"/>
              <a:gd name="connsiteY1177" fmla="*/ 5426010 h 5587623"/>
              <a:gd name="connsiteX1178" fmla="*/ 3227639 w 6680434"/>
              <a:gd name="connsiteY1178" fmla="*/ 5427426 h 5587623"/>
              <a:gd name="connsiteX1179" fmla="*/ 3310827 w 6680434"/>
              <a:gd name="connsiteY1179" fmla="*/ 5430257 h 5587623"/>
              <a:gd name="connsiteX1180" fmla="*/ 3408037 w 6680434"/>
              <a:gd name="connsiteY1180" fmla="*/ 5434388 h 5587623"/>
              <a:gd name="connsiteX1181" fmla="*/ 3501397 w 6680434"/>
              <a:gd name="connsiteY1181" fmla="*/ 5430534 h 5587623"/>
              <a:gd name="connsiteX1182" fmla="*/ 3505305 w 6680434"/>
              <a:gd name="connsiteY1182" fmla="*/ 5430371 h 5587623"/>
              <a:gd name="connsiteX1183" fmla="*/ 3579886 w 6680434"/>
              <a:gd name="connsiteY1183" fmla="*/ 5417034 h 5587623"/>
              <a:gd name="connsiteX1184" fmla="*/ 3639396 w 6680434"/>
              <a:gd name="connsiteY1184" fmla="*/ 5395581 h 5587623"/>
              <a:gd name="connsiteX1185" fmla="*/ 3807534 w 6680434"/>
              <a:gd name="connsiteY1185" fmla="*/ 5098919 h 5587623"/>
              <a:gd name="connsiteX1186" fmla="*/ 3962595 w 6680434"/>
              <a:gd name="connsiteY1186" fmla="*/ 4884955 h 5587623"/>
              <a:gd name="connsiteX1187" fmla="*/ 4104911 w 6680434"/>
              <a:gd name="connsiteY1187" fmla="*/ 4636025 h 5587623"/>
              <a:gd name="connsiteX1188" fmla="*/ 4077006 w 6680434"/>
              <a:gd name="connsiteY1188" fmla="*/ 4541772 h 5587623"/>
              <a:gd name="connsiteX1189" fmla="*/ 4047818 w 6680434"/>
              <a:gd name="connsiteY1189" fmla="*/ 4394215 h 5587623"/>
              <a:gd name="connsiteX1190" fmla="*/ 4145229 w 6680434"/>
              <a:gd name="connsiteY1190" fmla="*/ 4238541 h 5587623"/>
              <a:gd name="connsiteX1191" fmla="*/ 4217359 w 6680434"/>
              <a:gd name="connsiteY1191" fmla="*/ 4149752 h 5587623"/>
              <a:gd name="connsiteX1192" fmla="*/ 4253697 w 6680434"/>
              <a:gd name="connsiteY1192" fmla="*/ 4017302 h 5587623"/>
              <a:gd name="connsiteX1193" fmla="*/ 4243495 w 6680434"/>
              <a:gd name="connsiteY1193" fmla="*/ 3948824 h 5587623"/>
              <a:gd name="connsiteX1194" fmla="*/ 4218097 w 6680434"/>
              <a:gd name="connsiteY1194" fmla="*/ 3892802 h 5587623"/>
              <a:gd name="connsiteX1195" fmla="*/ 4214958 w 6680434"/>
              <a:gd name="connsiteY1195" fmla="*/ 3885880 h 5587623"/>
              <a:gd name="connsiteX1196" fmla="*/ 4212465 w 6680434"/>
              <a:gd name="connsiteY1196" fmla="*/ 3882389 h 5587623"/>
              <a:gd name="connsiteX1197" fmla="*/ 4211428 w 6680434"/>
              <a:gd name="connsiteY1197" fmla="*/ 3880946 h 5587623"/>
              <a:gd name="connsiteX1198" fmla="*/ 4153658 w 6680434"/>
              <a:gd name="connsiteY1198" fmla="*/ 3821827 h 5587623"/>
              <a:gd name="connsiteX1199" fmla="*/ 4099564 w 6680434"/>
              <a:gd name="connsiteY1199" fmla="*/ 3768598 h 5587623"/>
              <a:gd name="connsiteX1200" fmla="*/ 4065723 w 6680434"/>
              <a:gd name="connsiteY1200" fmla="*/ 3173372 h 5587623"/>
              <a:gd name="connsiteX1201" fmla="*/ 4094653 w 6680434"/>
              <a:gd name="connsiteY1201" fmla="*/ 2728725 h 5587623"/>
              <a:gd name="connsiteX1202" fmla="*/ 4062187 w 6680434"/>
              <a:gd name="connsiteY1202" fmla="*/ 2667859 h 5587623"/>
              <a:gd name="connsiteX1203" fmla="*/ 4012627 w 6680434"/>
              <a:gd name="connsiteY1203" fmla="*/ 2613179 h 5587623"/>
              <a:gd name="connsiteX1204" fmla="*/ 3663406 w 6680434"/>
              <a:gd name="connsiteY1204" fmla="*/ 2510178 h 5587623"/>
              <a:gd name="connsiteX1205" fmla="*/ 3347990 w 6680434"/>
              <a:gd name="connsiteY1205" fmla="*/ 2591781 h 5587623"/>
              <a:gd name="connsiteX1206" fmla="*/ 2974871 w 6680434"/>
              <a:gd name="connsiteY1206" fmla="*/ 2667367 h 5587623"/>
              <a:gd name="connsiteX1207" fmla="*/ 2692097 w 6680434"/>
              <a:gd name="connsiteY1207" fmla="*/ 2529595 h 5587623"/>
              <a:gd name="connsiteX1208" fmla="*/ 2638129 w 6680434"/>
              <a:gd name="connsiteY1208" fmla="*/ 2492224 h 5587623"/>
              <a:gd name="connsiteX1209" fmla="*/ 2377215 w 6680434"/>
              <a:gd name="connsiteY1209" fmla="*/ 2408183 h 5587623"/>
              <a:gd name="connsiteX1210" fmla="*/ 1854254 w 6680434"/>
              <a:gd name="connsiteY1210" fmla="*/ 2616136 h 5587623"/>
              <a:gd name="connsiteX1211" fmla="*/ 1797475 w 6680434"/>
              <a:gd name="connsiteY1211" fmla="*/ 2659928 h 5587623"/>
              <a:gd name="connsiteX1212" fmla="*/ 1745965 w 6680434"/>
              <a:gd name="connsiteY1212" fmla="*/ 2699942 h 5587623"/>
              <a:gd name="connsiteX1213" fmla="*/ 1263656 w 6680434"/>
              <a:gd name="connsiteY1213" fmla="*/ 2958807 h 5587623"/>
              <a:gd name="connsiteX1214" fmla="*/ 1049182 w 6680434"/>
              <a:gd name="connsiteY1214" fmla="*/ 3059072 h 5587623"/>
              <a:gd name="connsiteX1215" fmla="*/ 718429 w 6680434"/>
              <a:gd name="connsiteY1215" fmla="*/ 3627633 h 5587623"/>
              <a:gd name="connsiteX1216" fmla="*/ 717763 w 6680434"/>
              <a:gd name="connsiteY1216" fmla="*/ 3628129 h 5587623"/>
              <a:gd name="connsiteX1217" fmla="*/ 754990 w 6680434"/>
              <a:gd name="connsiteY1217" fmla="*/ 3758382 h 5587623"/>
              <a:gd name="connsiteX1218" fmla="*/ 805698 w 6680434"/>
              <a:gd name="connsiteY1218" fmla="*/ 3883970 h 5587623"/>
              <a:gd name="connsiteX1219" fmla="*/ 842499 w 6680434"/>
              <a:gd name="connsiteY1219" fmla="*/ 3973001 h 5587623"/>
              <a:gd name="connsiteX1220" fmla="*/ 862358 w 6680434"/>
              <a:gd name="connsiteY1220" fmla="*/ 4028483 h 5587623"/>
              <a:gd name="connsiteX1221" fmla="*/ 875486 w 6680434"/>
              <a:gd name="connsiteY1221" fmla="*/ 4065161 h 5587623"/>
              <a:gd name="connsiteX1222" fmla="*/ 868033 w 6680434"/>
              <a:gd name="connsiteY1222" fmla="*/ 4713843 h 5587623"/>
              <a:gd name="connsiteX1223" fmla="*/ 987060 w 6680434"/>
              <a:gd name="connsiteY1223" fmla="*/ 5552042 h 5587623"/>
              <a:gd name="connsiteX1224" fmla="*/ 1025085 w 6680434"/>
              <a:gd name="connsiteY1224" fmla="*/ 5587623 h 5587623"/>
              <a:gd name="connsiteX1225" fmla="*/ 953855 w 6680434"/>
              <a:gd name="connsiteY1225" fmla="*/ 5587623 h 5587623"/>
              <a:gd name="connsiteX1226" fmla="*/ 953435 w 6680434"/>
              <a:gd name="connsiteY1226" fmla="*/ 5587204 h 5587623"/>
              <a:gd name="connsiteX1227" fmla="*/ 909918 w 6680434"/>
              <a:gd name="connsiteY1227" fmla="*/ 5532293 h 5587623"/>
              <a:gd name="connsiteX1228" fmla="*/ 824469 w 6680434"/>
              <a:gd name="connsiteY1228" fmla="*/ 4710445 h 5587623"/>
              <a:gd name="connsiteX1229" fmla="*/ 852022 w 6680434"/>
              <a:gd name="connsiteY1229" fmla="*/ 4157956 h 5587623"/>
              <a:gd name="connsiteX1230" fmla="*/ 833101 w 6680434"/>
              <a:gd name="connsiteY1230" fmla="*/ 4082727 h 5587623"/>
              <a:gd name="connsiteX1231" fmla="*/ 764749 w 6680434"/>
              <a:gd name="connsiteY1231" fmla="*/ 3905832 h 5587623"/>
              <a:gd name="connsiteX1232" fmla="*/ 754291 w 6680434"/>
              <a:gd name="connsiteY1232" fmla="*/ 3879681 h 5587623"/>
              <a:gd name="connsiteX1233" fmla="*/ 712570 w 6680434"/>
              <a:gd name="connsiteY1233" fmla="*/ 3775379 h 5587623"/>
              <a:gd name="connsiteX1234" fmla="*/ 674043 w 6680434"/>
              <a:gd name="connsiteY1234" fmla="*/ 3640237 h 5587623"/>
              <a:gd name="connsiteX1235" fmla="*/ 1027519 w 6680434"/>
              <a:gd name="connsiteY1235" fmla="*/ 3016112 h 5587623"/>
              <a:gd name="connsiteX1236" fmla="*/ 1243050 w 6680434"/>
              <a:gd name="connsiteY1236" fmla="*/ 2915090 h 5587623"/>
              <a:gd name="connsiteX1237" fmla="*/ 1716743 w 6680434"/>
              <a:gd name="connsiteY1237" fmla="*/ 2661329 h 5587623"/>
              <a:gd name="connsiteX1238" fmla="*/ 1768701 w 6680434"/>
              <a:gd name="connsiteY1238" fmla="*/ 2624184 h 5587623"/>
              <a:gd name="connsiteX1239" fmla="*/ 1826866 w 6680434"/>
              <a:gd name="connsiteY1239" fmla="*/ 2579387 h 5587623"/>
              <a:gd name="connsiteX1240" fmla="*/ 2382916 w 6680434"/>
              <a:gd name="connsiteY1240" fmla="*/ 2361848 h 5587623"/>
              <a:gd name="connsiteX1241" fmla="*/ 2348727 w 6680434"/>
              <a:gd name="connsiteY1241" fmla="*/ 2222886 h 5587623"/>
              <a:gd name="connsiteX1242" fmla="*/ 2653142 w 6680434"/>
              <a:gd name="connsiteY1242" fmla="*/ 2322070 h 5587623"/>
              <a:gd name="connsiteX1243" fmla="*/ 2712744 w 6680434"/>
              <a:gd name="connsiteY1243" fmla="*/ 2362847 h 5587623"/>
              <a:gd name="connsiteX1244" fmla="*/ 2998744 w 6680434"/>
              <a:gd name="connsiteY1244" fmla="*/ 2503626 h 5587623"/>
              <a:gd name="connsiteX1245" fmla="*/ 3382713 w 6680434"/>
              <a:gd name="connsiteY1245" fmla="*/ 2420812 h 5587623"/>
              <a:gd name="connsiteX1246" fmla="*/ 3742756 w 6680434"/>
              <a:gd name="connsiteY1246" fmla="*/ 2326945 h 5587623"/>
              <a:gd name="connsiteX1247" fmla="*/ 4156202 w 6680434"/>
              <a:gd name="connsiteY1247" fmla="*/ 2448830 h 5587623"/>
              <a:gd name="connsiteX1248" fmla="*/ 4156208 w 6680434"/>
              <a:gd name="connsiteY1248" fmla="*/ 2448835 h 5587623"/>
              <a:gd name="connsiteX1249" fmla="*/ 4156209 w 6680434"/>
              <a:gd name="connsiteY1249" fmla="*/ 2448836 h 5587623"/>
              <a:gd name="connsiteX1250" fmla="*/ 4229670 w 6680434"/>
              <a:gd name="connsiteY1250" fmla="*/ 3103926 h 5587623"/>
              <a:gd name="connsiteX1251" fmla="*/ 4258003 w 6680434"/>
              <a:gd name="connsiteY1251" fmla="*/ 3707877 h 5587623"/>
              <a:gd name="connsiteX1252" fmla="*/ 4261602 w 6680434"/>
              <a:gd name="connsiteY1252" fmla="*/ 3711348 h 5587623"/>
              <a:gd name="connsiteX1253" fmla="*/ 4313039 w 6680434"/>
              <a:gd name="connsiteY1253" fmla="*/ 3760915 h 5587623"/>
              <a:gd name="connsiteX1254" fmla="*/ 4371895 w 6680434"/>
              <a:gd name="connsiteY1254" fmla="*/ 3820537 h 5587623"/>
              <a:gd name="connsiteX1255" fmla="*/ 4382835 w 6680434"/>
              <a:gd name="connsiteY1255" fmla="*/ 3831614 h 5587623"/>
              <a:gd name="connsiteX1256" fmla="*/ 4439261 w 6680434"/>
              <a:gd name="connsiteY1256" fmla="*/ 4001954 h 5587623"/>
              <a:gd name="connsiteX1257" fmla="*/ 4394938 w 6680434"/>
              <a:gd name="connsiteY1257" fmla="*/ 4176250 h 5587623"/>
              <a:gd name="connsiteX1258" fmla="*/ 4310581 w 6680434"/>
              <a:gd name="connsiteY1258" fmla="*/ 4282268 h 5587623"/>
              <a:gd name="connsiteX1259" fmla="*/ 4218558 w 6680434"/>
              <a:gd name="connsiteY1259" fmla="*/ 4424610 h 5587623"/>
              <a:gd name="connsiteX1260" fmla="*/ 4248667 w 6680434"/>
              <a:gd name="connsiteY1260" fmla="*/ 4559270 h 5587623"/>
              <a:gd name="connsiteX1261" fmla="*/ 4283750 w 6680434"/>
              <a:gd name="connsiteY1261" fmla="*/ 4675488 h 5587623"/>
              <a:gd name="connsiteX1262" fmla="*/ 4113745 w 6680434"/>
              <a:gd name="connsiteY1262" fmla="*/ 4987244 h 5587623"/>
              <a:gd name="connsiteX1263" fmla="*/ 3960655 w 6680434"/>
              <a:gd name="connsiteY1263" fmla="*/ 5194982 h 5587623"/>
              <a:gd name="connsiteX1264" fmla="*/ 3688630 w 6680434"/>
              <a:gd name="connsiteY1264" fmla="*/ 5575364 h 5587623"/>
              <a:gd name="connsiteX1265" fmla="*/ 3624178 w 6680434"/>
              <a:gd name="connsiteY1265" fmla="*/ 5587623 h 5587623"/>
              <a:gd name="connsiteX1266" fmla="*/ 3259829 w 6680434"/>
              <a:gd name="connsiteY1266" fmla="*/ 5587623 h 5587623"/>
              <a:gd name="connsiteX1267" fmla="*/ 3244603 w 6680434"/>
              <a:gd name="connsiteY1267" fmla="*/ 5587067 h 5587623"/>
              <a:gd name="connsiteX1268" fmla="*/ 3240316 w 6680434"/>
              <a:gd name="connsiteY1268" fmla="*/ 5586911 h 5587623"/>
              <a:gd name="connsiteX1269" fmla="*/ 3227600 w 6680434"/>
              <a:gd name="connsiteY1269" fmla="*/ 5587623 h 5587623"/>
              <a:gd name="connsiteX1270" fmla="*/ 2935325 w 6680434"/>
              <a:gd name="connsiteY1270" fmla="*/ 5587623 h 5587623"/>
              <a:gd name="connsiteX1271" fmla="*/ 3034135 w 6680434"/>
              <a:gd name="connsiteY1271" fmla="*/ 5562793 h 5587623"/>
              <a:gd name="connsiteX1272" fmla="*/ 3237175 w 6680434"/>
              <a:gd name="connsiteY1272" fmla="*/ 5542915 h 5587623"/>
              <a:gd name="connsiteX1273" fmla="*/ 3372420 w 6680434"/>
              <a:gd name="connsiteY1273" fmla="*/ 5547638 h 5587623"/>
              <a:gd name="connsiteX1274" fmla="*/ 3585146 w 6680434"/>
              <a:gd name="connsiteY1274" fmla="*/ 5546440 h 5587623"/>
              <a:gd name="connsiteX1275" fmla="*/ 3913142 w 6680434"/>
              <a:gd name="connsiteY1275" fmla="*/ 5183820 h 5587623"/>
              <a:gd name="connsiteX1276" fmla="*/ 4080170 w 6680434"/>
              <a:gd name="connsiteY1276" fmla="*/ 4952238 h 5587623"/>
              <a:gd name="connsiteX1277" fmla="*/ 4236493 w 6680434"/>
              <a:gd name="connsiteY1277" fmla="*/ 4681089 h 5587623"/>
              <a:gd name="connsiteX1278" fmla="*/ 4204825 w 6680434"/>
              <a:gd name="connsiteY1278" fmla="*/ 4577852 h 5587623"/>
              <a:gd name="connsiteX1279" fmla="*/ 4171676 w 6680434"/>
              <a:gd name="connsiteY1279" fmla="*/ 4418782 h 5587623"/>
              <a:gd name="connsiteX1280" fmla="*/ 4276408 w 6680434"/>
              <a:gd name="connsiteY1280" fmla="*/ 4250927 h 5587623"/>
              <a:gd name="connsiteX1281" fmla="*/ 4354552 w 6680434"/>
              <a:gd name="connsiteY1281" fmla="*/ 4154145 h 5587623"/>
              <a:gd name="connsiteX1282" fmla="*/ 4393866 w 6680434"/>
              <a:gd name="connsiteY1282" fmla="*/ 4009136 h 5587623"/>
              <a:gd name="connsiteX1283" fmla="*/ 4351021 w 6680434"/>
              <a:gd name="connsiteY1283" fmla="*/ 3865543 h 5587623"/>
              <a:gd name="connsiteX1284" fmla="*/ 4346744 w 6680434"/>
              <a:gd name="connsiteY1284" fmla="*/ 3859551 h 5587623"/>
              <a:gd name="connsiteX1285" fmla="*/ 4282804 w 6680434"/>
              <a:gd name="connsiteY1285" fmla="*/ 3794812 h 5587623"/>
              <a:gd name="connsiteX1286" fmla="*/ 4224121 w 6680434"/>
              <a:gd name="connsiteY1286" fmla="*/ 3737400 h 5587623"/>
              <a:gd name="connsiteX1287" fmla="*/ 4185730 w 6680434"/>
              <a:gd name="connsiteY1287" fmla="*/ 3091774 h 5587623"/>
              <a:gd name="connsiteX1288" fmla="*/ 4180575 w 6680434"/>
              <a:gd name="connsiteY1288" fmla="*/ 2543482 h 5587623"/>
              <a:gd name="connsiteX1289" fmla="*/ 4125046 w 6680434"/>
              <a:gd name="connsiteY1289" fmla="*/ 2484400 h 5587623"/>
              <a:gd name="connsiteX1290" fmla="*/ 4051086 w 6680434"/>
              <a:gd name="connsiteY1290" fmla="*/ 2434552 h 5587623"/>
              <a:gd name="connsiteX1291" fmla="*/ 3742630 w 6680434"/>
              <a:gd name="connsiteY1291" fmla="*/ 2373797 h 5587623"/>
              <a:gd name="connsiteX1292" fmla="*/ 3400034 w 6680434"/>
              <a:gd name="connsiteY1292" fmla="*/ 2463686 h 5587623"/>
              <a:gd name="connsiteX1293" fmla="*/ 2993278 w 6680434"/>
              <a:gd name="connsiteY1293" fmla="*/ 2548985 h 5587623"/>
              <a:gd name="connsiteX1294" fmla="*/ 2686828 w 6680434"/>
              <a:gd name="connsiteY1294" fmla="*/ 2400518 h 5587623"/>
              <a:gd name="connsiteX1295" fmla="*/ 2628078 w 6680434"/>
              <a:gd name="connsiteY1295" fmla="*/ 2360191 h 5587623"/>
              <a:gd name="connsiteX1296" fmla="*/ 2343742 w 6680434"/>
              <a:gd name="connsiteY1296" fmla="*/ 2269455 h 5587623"/>
              <a:gd name="connsiteX1297" fmla="*/ 1774361 w 6680434"/>
              <a:gd name="connsiteY1297" fmla="*/ 2498455 h 5587623"/>
              <a:gd name="connsiteX1298" fmla="*/ 1709616 w 6680434"/>
              <a:gd name="connsiteY1298" fmla="*/ 2549013 h 5587623"/>
              <a:gd name="connsiteX1299" fmla="*/ 1656951 w 6680434"/>
              <a:gd name="connsiteY1299" fmla="*/ 2590386 h 5587623"/>
              <a:gd name="connsiteX1300" fmla="*/ 1131558 w 6680434"/>
              <a:gd name="connsiteY1300" fmla="*/ 2880070 h 5587623"/>
              <a:gd name="connsiteX1301" fmla="*/ 911760 w 6680434"/>
              <a:gd name="connsiteY1301" fmla="*/ 2984130 h 5587623"/>
              <a:gd name="connsiteX1302" fmla="*/ 566100 w 6680434"/>
              <a:gd name="connsiteY1302" fmla="*/ 3602685 h 5587623"/>
              <a:gd name="connsiteX1303" fmla="*/ 563675 w 6680434"/>
              <a:gd name="connsiteY1303" fmla="*/ 3602292 h 5587623"/>
              <a:gd name="connsiteX1304" fmla="*/ 582292 w 6680434"/>
              <a:gd name="connsiteY1304" fmla="*/ 3664968 h 5587623"/>
              <a:gd name="connsiteX1305" fmla="*/ 605345 w 6680434"/>
              <a:gd name="connsiteY1305" fmla="*/ 3742576 h 5587623"/>
              <a:gd name="connsiteX1306" fmla="*/ 661364 w 6680434"/>
              <a:gd name="connsiteY1306" fmla="*/ 3877727 h 5587623"/>
              <a:gd name="connsiteX1307" fmla="*/ 702780 w 6680434"/>
              <a:gd name="connsiteY1307" fmla="*/ 3974886 h 5587623"/>
              <a:gd name="connsiteX1308" fmla="*/ 731995 w 6680434"/>
              <a:gd name="connsiteY1308" fmla="*/ 4054238 h 5587623"/>
              <a:gd name="connsiteX1309" fmla="*/ 739839 w 6680434"/>
              <a:gd name="connsiteY1309" fmla="*/ 4075544 h 5587623"/>
              <a:gd name="connsiteX1310" fmla="*/ 731493 w 6680434"/>
              <a:gd name="connsiteY1310" fmla="*/ 4781187 h 5587623"/>
              <a:gd name="connsiteX1311" fmla="*/ 780666 w 6680434"/>
              <a:gd name="connsiteY1311" fmla="*/ 5583214 h 5587623"/>
              <a:gd name="connsiteX1312" fmla="*/ 783875 w 6680434"/>
              <a:gd name="connsiteY1312" fmla="*/ 5587623 h 5587623"/>
              <a:gd name="connsiteX1313" fmla="*/ 736694 w 6680434"/>
              <a:gd name="connsiteY1313" fmla="*/ 5587623 h 5587623"/>
              <a:gd name="connsiteX1314" fmla="*/ 716342 w 6680434"/>
              <a:gd name="connsiteY1314" fmla="*/ 5553427 h 5587623"/>
              <a:gd name="connsiteX1315" fmla="*/ 716342 w 6680434"/>
              <a:gd name="connsiteY1315" fmla="*/ 5553426 h 5587623"/>
              <a:gd name="connsiteX1316" fmla="*/ 702665 w 6680434"/>
              <a:gd name="connsiteY1316" fmla="*/ 5518098 h 5587623"/>
              <a:gd name="connsiteX1317" fmla="*/ 675121 w 6680434"/>
              <a:gd name="connsiteY1317" fmla="*/ 5446953 h 5587623"/>
              <a:gd name="connsiteX1318" fmla="*/ 675122 w 6680434"/>
              <a:gd name="connsiteY1318" fmla="*/ 5446952 h 5587623"/>
              <a:gd name="connsiteX1319" fmla="*/ 675121 w 6680434"/>
              <a:gd name="connsiteY1319" fmla="*/ 5446952 h 5587623"/>
              <a:gd name="connsiteX1320" fmla="*/ 688707 w 6680434"/>
              <a:gd name="connsiteY1320" fmla="*/ 4771395 h 5587623"/>
              <a:gd name="connsiteX1321" fmla="*/ 698364 w 6680434"/>
              <a:gd name="connsiteY1321" fmla="*/ 4087679 h 5587623"/>
              <a:gd name="connsiteX1322" fmla="*/ 662508 w 6680434"/>
              <a:gd name="connsiteY1322" fmla="*/ 3989462 h 5587623"/>
              <a:gd name="connsiteX1323" fmla="*/ 622590 w 6680434"/>
              <a:gd name="connsiteY1323" fmla="*/ 3894735 h 5587623"/>
              <a:gd name="connsiteX1324" fmla="*/ 622280 w 6680434"/>
              <a:gd name="connsiteY1324" fmla="*/ 3893999 h 5587623"/>
              <a:gd name="connsiteX1325" fmla="*/ 564380 w 6680434"/>
              <a:gd name="connsiteY1325" fmla="*/ 3754504 h 5587623"/>
              <a:gd name="connsiteX1326" fmla="*/ 564380 w 6680434"/>
              <a:gd name="connsiteY1326" fmla="*/ 3754500 h 5587623"/>
              <a:gd name="connsiteX1327" fmla="*/ 564378 w 6680434"/>
              <a:gd name="connsiteY1327" fmla="*/ 3754498 h 5587623"/>
              <a:gd name="connsiteX1328" fmla="*/ 521383 w 6680434"/>
              <a:gd name="connsiteY1328" fmla="*/ 3609669 h 5587623"/>
              <a:gd name="connsiteX1329" fmla="*/ 890647 w 6680434"/>
              <a:gd name="connsiteY1329" fmla="*/ 2943436 h 5587623"/>
              <a:gd name="connsiteX1330" fmla="*/ 1111501 w 6680434"/>
              <a:gd name="connsiteY1330" fmla="*/ 2838618 h 5587623"/>
              <a:gd name="connsiteX1331" fmla="*/ 1628047 w 6680434"/>
              <a:gd name="connsiteY1331" fmla="*/ 2553679 h 5587623"/>
              <a:gd name="connsiteX1332" fmla="*/ 1679891 w 6680434"/>
              <a:gd name="connsiteY1332" fmla="*/ 2513422 h 5587623"/>
              <a:gd name="connsiteX1333" fmla="*/ 1746022 w 6680434"/>
              <a:gd name="connsiteY1333" fmla="*/ 2461860 h 5587623"/>
              <a:gd name="connsiteX1334" fmla="*/ 2348727 w 6680434"/>
              <a:gd name="connsiteY1334" fmla="*/ 2222886 h 5587623"/>
              <a:gd name="connsiteX1335" fmla="*/ 2318591 w 6680434"/>
              <a:gd name="connsiteY1335" fmla="*/ 2084281 h 5587623"/>
              <a:gd name="connsiteX1336" fmla="*/ 2647282 w 6680434"/>
              <a:gd name="connsiteY1336" fmla="*/ 2190814 h 5587623"/>
              <a:gd name="connsiteX1337" fmla="*/ 2711318 w 6680434"/>
              <a:gd name="connsiteY1337" fmla="*/ 2234802 h 5587623"/>
              <a:gd name="connsiteX1338" fmla="*/ 3020485 w 6680434"/>
              <a:gd name="connsiteY1338" fmla="*/ 2385573 h 5587623"/>
              <a:gd name="connsiteX1339" fmla="*/ 3435718 w 6680434"/>
              <a:gd name="connsiteY1339" fmla="*/ 2294206 h 5587623"/>
              <a:gd name="connsiteX1340" fmla="*/ 3823297 w 6680434"/>
              <a:gd name="connsiteY1340" fmla="*/ 2191810 h 5587623"/>
              <a:gd name="connsiteX1341" fmla="*/ 4269947 w 6680434"/>
              <a:gd name="connsiteY1341" fmla="*/ 2321290 h 5587623"/>
              <a:gd name="connsiteX1342" fmla="*/ 4269952 w 6680434"/>
              <a:gd name="connsiteY1342" fmla="*/ 2321295 h 5587623"/>
              <a:gd name="connsiteX1343" fmla="*/ 4269955 w 6680434"/>
              <a:gd name="connsiteY1343" fmla="*/ 2321297 h 5587623"/>
              <a:gd name="connsiteX1344" fmla="*/ 4349731 w 6680434"/>
              <a:gd name="connsiteY1344" fmla="*/ 3025523 h 5587623"/>
              <a:gd name="connsiteX1345" fmla="*/ 4381451 w 6680434"/>
              <a:gd name="connsiteY1345" fmla="*/ 3677502 h 5587623"/>
              <a:gd name="connsiteX1346" fmla="*/ 4441081 w 6680434"/>
              <a:gd name="connsiteY1346" fmla="*/ 3734728 h 5587623"/>
              <a:gd name="connsiteX1347" fmla="*/ 4516819 w 6680434"/>
              <a:gd name="connsiteY1347" fmla="*/ 3810766 h 5587623"/>
              <a:gd name="connsiteX1348" fmla="*/ 4578544 w 6680434"/>
              <a:gd name="connsiteY1348" fmla="*/ 3993605 h 5587623"/>
              <a:gd name="connsiteX1349" fmla="*/ 4531392 w 6680434"/>
              <a:gd name="connsiteY1349" fmla="*/ 4181234 h 5587623"/>
              <a:gd name="connsiteX1350" fmla="*/ 4439248 w 6680434"/>
              <a:gd name="connsiteY1350" fmla="*/ 4296522 h 5587623"/>
              <a:gd name="connsiteX1351" fmla="*/ 4339890 w 6680434"/>
              <a:gd name="connsiteY1351" fmla="*/ 4450992 h 5587623"/>
              <a:gd name="connsiteX1352" fmla="*/ 4373360 w 6680434"/>
              <a:gd name="connsiteY1352" fmla="*/ 4597061 h 5587623"/>
              <a:gd name="connsiteX1353" fmla="*/ 4410189 w 6680434"/>
              <a:gd name="connsiteY1353" fmla="*/ 4723204 h 5587623"/>
              <a:gd name="connsiteX1354" fmla="*/ 4228994 w 6680434"/>
              <a:gd name="connsiteY1354" fmla="*/ 5058869 h 5587623"/>
              <a:gd name="connsiteX1355" fmla="*/ 4063445 w 6680434"/>
              <a:gd name="connsiteY1355" fmla="*/ 5283556 h 5587623"/>
              <a:gd name="connsiteX1356" fmla="*/ 3964524 w 6680434"/>
              <a:gd name="connsiteY1356" fmla="*/ 5565069 h 5587623"/>
              <a:gd name="connsiteX1357" fmla="*/ 3944414 w 6680434"/>
              <a:gd name="connsiteY1357" fmla="*/ 5587623 h 5587623"/>
              <a:gd name="connsiteX1358" fmla="*/ 3883636 w 6680434"/>
              <a:gd name="connsiteY1358" fmla="*/ 5587623 h 5587623"/>
              <a:gd name="connsiteX1359" fmla="*/ 3924623 w 6680434"/>
              <a:gd name="connsiteY1359" fmla="*/ 5543904 h 5587623"/>
              <a:gd name="connsiteX1360" fmla="*/ 4021364 w 6680434"/>
              <a:gd name="connsiteY1360" fmla="*/ 5273243 h 5587623"/>
              <a:gd name="connsiteX1361" fmla="*/ 4200379 w 6680434"/>
              <a:gd name="connsiteY1361" fmla="*/ 5024096 h 5587623"/>
              <a:gd name="connsiteX1362" fmla="*/ 4367233 w 6680434"/>
              <a:gd name="connsiteY1362" fmla="*/ 4727368 h 5587623"/>
              <a:gd name="connsiteX1363" fmla="*/ 4330515 w 6680434"/>
              <a:gd name="connsiteY1363" fmla="*/ 4617033 h 5587623"/>
              <a:gd name="connsiteX1364" fmla="*/ 4294027 w 6680434"/>
              <a:gd name="connsiteY1364" fmla="*/ 4446604 h 5587623"/>
              <a:gd name="connsiteX1365" fmla="*/ 4406191 w 6680434"/>
              <a:gd name="connsiteY1365" fmla="*/ 4266001 h 5587623"/>
              <a:gd name="connsiteX1366" fmla="*/ 4491304 w 6680434"/>
              <a:gd name="connsiteY1366" fmla="*/ 4161035 h 5587623"/>
              <a:gd name="connsiteX1367" fmla="*/ 4532877 w 6680434"/>
              <a:gd name="connsiteY1367" fmla="*/ 4002817 h 5587623"/>
              <a:gd name="connsiteX1368" fmla="*/ 4484942 w 6680434"/>
              <a:gd name="connsiteY1368" fmla="*/ 3846837 h 5587623"/>
              <a:gd name="connsiteX1369" fmla="*/ 4479662 w 6680434"/>
              <a:gd name="connsiteY1369" fmla="*/ 3839458 h 5587623"/>
              <a:gd name="connsiteX1370" fmla="*/ 4409419 w 6680434"/>
              <a:gd name="connsiteY1370" fmla="*/ 3769611 h 5587623"/>
              <a:gd name="connsiteX1371" fmla="*/ 4346070 w 6680434"/>
              <a:gd name="connsiteY1371" fmla="*/ 3708687 h 5587623"/>
              <a:gd name="connsiteX1372" fmla="*/ 4303370 w 6680434"/>
              <a:gd name="connsiteY1372" fmla="*/ 3012976 h 5587623"/>
              <a:gd name="connsiteX1373" fmla="*/ 4298624 w 6680434"/>
              <a:gd name="connsiteY1373" fmla="*/ 2419237 h 5587623"/>
              <a:gd name="connsiteX1374" fmla="*/ 4238742 w 6680434"/>
              <a:gd name="connsiteY1374" fmla="*/ 2355296 h 5587623"/>
              <a:gd name="connsiteX1375" fmla="*/ 4158067 w 6680434"/>
              <a:gd name="connsiteY1375" fmla="*/ 2301396 h 5587623"/>
              <a:gd name="connsiteX1376" fmla="*/ 3823124 w 6680434"/>
              <a:gd name="connsiteY1376" fmla="*/ 2237100 h 5587623"/>
              <a:gd name="connsiteX1377" fmla="*/ 3451324 w 6680434"/>
              <a:gd name="connsiteY1377" fmla="*/ 2336181 h 5587623"/>
              <a:gd name="connsiteX1378" fmla="*/ 3012955 w 6680434"/>
              <a:gd name="connsiteY1378" fmla="*/ 2430280 h 5587623"/>
              <a:gd name="connsiteX1379" fmla="*/ 2684352 w 6680434"/>
              <a:gd name="connsiteY1379" fmla="*/ 2269505 h 5587623"/>
              <a:gd name="connsiteX1380" fmla="*/ 2620966 w 6680434"/>
              <a:gd name="connsiteY1380" fmla="*/ 2227175 h 5587623"/>
              <a:gd name="connsiteX1381" fmla="*/ 2312852 w 6680434"/>
              <a:gd name="connsiteY1381" fmla="*/ 2128875 h 5587623"/>
              <a:gd name="connsiteX1382" fmla="*/ 1697785 w 6680434"/>
              <a:gd name="connsiteY1382" fmla="*/ 2379536 h 5587623"/>
              <a:gd name="connsiteX1383" fmla="*/ 1623734 w 6680434"/>
              <a:gd name="connsiteY1383" fmla="*/ 2437270 h 5587623"/>
              <a:gd name="connsiteX1384" fmla="*/ 1570967 w 6680434"/>
              <a:gd name="connsiteY1384" fmla="*/ 2479246 h 5587623"/>
              <a:gd name="connsiteX1385" fmla="*/ 1000845 w 6680434"/>
              <a:gd name="connsiteY1385" fmla="*/ 2801975 h 5587623"/>
              <a:gd name="connsiteX1386" fmla="*/ 776110 w 6680434"/>
              <a:gd name="connsiteY1386" fmla="*/ 2909569 h 5587623"/>
              <a:gd name="connsiteX1387" fmla="*/ 402122 w 6680434"/>
              <a:gd name="connsiteY1387" fmla="*/ 3480500 h 5587623"/>
              <a:gd name="connsiteX1388" fmla="*/ 413916 w 6680434"/>
              <a:gd name="connsiteY1388" fmla="*/ 3578192 h 5587623"/>
              <a:gd name="connsiteX1389" fmla="*/ 414432 w 6680434"/>
              <a:gd name="connsiteY1389" fmla="*/ 3578885 h 5587623"/>
              <a:gd name="connsiteX1390" fmla="*/ 522210 w 6680434"/>
              <a:gd name="connsiteY1390" fmla="*/ 3873667 h 5587623"/>
              <a:gd name="connsiteX1391" fmla="*/ 523475 w 6680434"/>
              <a:gd name="connsiteY1391" fmla="*/ 3876815 h 5587623"/>
              <a:gd name="connsiteX1392" fmla="*/ 608471 w 6680434"/>
              <a:gd name="connsiteY1392" fmla="*/ 4088250 h 5587623"/>
              <a:gd name="connsiteX1393" fmla="*/ 599177 w 6680434"/>
              <a:gd name="connsiteY1393" fmla="*/ 4850866 h 5587623"/>
              <a:gd name="connsiteX1394" fmla="*/ 548013 w 6680434"/>
              <a:gd name="connsiteY1394" fmla="*/ 5360312 h 5587623"/>
              <a:gd name="connsiteX1395" fmla="*/ 562554 w 6680434"/>
              <a:gd name="connsiteY1395" fmla="*/ 5480785 h 5587623"/>
              <a:gd name="connsiteX1396" fmla="*/ 590466 w 6680434"/>
              <a:gd name="connsiteY1396" fmla="*/ 5581144 h 5587623"/>
              <a:gd name="connsiteX1397" fmla="*/ 592268 w 6680434"/>
              <a:gd name="connsiteY1397" fmla="*/ 5587623 h 5587623"/>
              <a:gd name="connsiteX1398" fmla="*/ 542495 w 6680434"/>
              <a:gd name="connsiteY1398" fmla="*/ 5587623 h 5587623"/>
              <a:gd name="connsiteX1399" fmla="*/ 534669 w 6680434"/>
              <a:gd name="connsiteY1399" fmla="*/ 5567287 h 5587623"/>
              <a:gd name="connsiteX1400" fmla="*/ 534669 w 6680434"/>
              <a:gd name="connsiteY1400" fmla="*/ 5567287 h 5587623"/>
              <a:gd name="connsiteX1401" fmla="*/ 534668 w 6680434"/>
              <a:gd name="connsiteY1401" fmla="*/ 5567286 h 5587623"/>
              <a:gd name="connsiteX1402" fmla="*/ 552945 w 6680434"/>
              <a:gd name="connsiteY1402" fmla="*/ 4843008 h 5587623"/>
              <a:gd name="connsiteX1403" fmla="*/ 564116 w 6680434"/>
              <a:gd name="connsiteY1403" fmla="*/ 4102427 h 5587623"/>
              <a:gd name="connsiteX1404" fmla="*/ 524169 w 6680434"/>
              <a:gd name="connsiteY1404" fmla="*/ 3995921 h 5587623"/>
              <a:gd name="connsiteX1405" fmla="*/ 514820 w 6680434"/>
              <a:gd name="connsiteY1405" fmla="*/ 3974271 h 5587623"/>
              <a:gd name="connsiteX1406" fmla="*/ 479343 w 6680434"/>
              <a:gd name="connsiteY1406" fmla="*/ 3892118 h 5587623"/>
              <a:gd name="connsiteX1407" fmla="*/ 470605 w 6680434"/>
              <a:gd name="connsiteY1407" fmla="*/ 3871414 h 5587623"/>
              <a:gd name="connsiteX1408" fmla="*/ 416546 w 6680434"/>
              <a:gd name="connsiteY1408" fmla="*/ 3743333 h 5587623"/>
              <a:gd name="connsiteX1409" fmla="*/ 369213 w 6680434"/>
              <a:gd name="connsiteY1409" fmla="*/ 3588894 h 5587623"/>
              <a:gd name="connsiteX1410" fmla="*/ 757087 w 6680434"/>
              <a:gd name="connsiteY1410" fmla="*/ 2869512 h 5587623"/>
              <a:gd name="connsiteX1411" fmla="*/ 982876 w 6680434"/>
              <a:gd name="connsiteY1411" fmla="*/ 2761163 h 5587623"/>
              <a:gd name="connsiteX1412" fmla="*/ 1542842 w 6680434"/>
              <a:gd name="connsiteY1412" fmla="*/ 2445159 h 5587623"/>
              <a:gd name="connsiteX1413" fmla="*/ 1595120 w 6680434"/>
              <a:gd name="connsiteY1413" fmla="*/ 2404050 h 5587623"/>
              <a:gd name="connsiteX1414" fmla="*/ 1670325 w 6680434"/>
              <a:gd name="connsiteY1414" fmla="*/ 2344957 h 5587623"/>
              <a:gd name="connsiteX1415" fmla="*/ 2318591 w 6680434"/>
              <a:gd name="connsiteY1415" fmla="*/ 2084281 h 5587623"/>
              <a:gd name="connsiteX1416" fmla="*/ 2286274 w 6680434"/>
              <a:gd name="connsiteY1416" fmla="*/ 1941926 h 5587623"/>
              <a:gd name="connsiteX1417" fmla="*/ 2637746 w 6680434"/>
              <a:gd name="connsiteY1417" fmla="*/ 2055774 h 5587623"/>
              <a:gd name="connsiteX1418" fmla="*/ 2656304 w 6680434"/>
              <a:gd name="connsiteY1418" fmla="*/ 2068432 h 5587623"/>
              <a:gd name="connsiteX1419" fmla="*/ 2706570 w 6680434"/>
              <a:gd name="connsiteY1419" fmla="*/ 2102714 h 5587623"/>
              <a:gd name="connsiteX1420" fmla="*/ 2867235 w 6680434"/>
              <a:gd name="connsiteY1420" fmla="*/ 2205360 h 5587623"/>
              <a:gd name="connsiteX1421" fmla="*/ 2951683 w 6680434"/>
              <a:gd name="connsiteY1421" fmla="*/ 2243722 h 5587623"/>
              <a:gd name="connsiteX1422" fmla="*/ 3040405 w 6680434"/>
              <a:gd name="connsiteY1422" fmla="*/ 2265584 h 5587623"/>
              <a:gd name="connsiteX1423" fmla="*/ 3487862 w 6680434"/>
              <a:gd name="connsiteY1423" fmla="*/ 2165523 h 5587623"/>
              <a:gd name="connsiteX1424" fmla="*/ 3904636 w 6680434"/>
              <a:gd name="connsiteY1424" fmla="*/ 2053932 h 5587623"/>
              <a:gd name="connsiteX1425" fmla="*/ 4383136 w 6680434"/>
              <a:gd name="connsiteY1425" fmla="*/ 2189851 h 5587623"/>
              <a:gd name="connsiteX1426" fmla="*/ 4502033 w 6680434"/>
              <a:gd name="connsiteY1426" fmla="*/ 2350441 h 5587623"/>
              <a:gd name="connsiteX1427" fmla="*/ 4502033 w 6680434"/>
              <a:gd name="connsiteY1427" fmla="*/ 2350442 h 5587623"/>
              <a:gd name="connsiteX1428" fmla="*/ 4502035 w 6680434"/>
              <a:gd name="connsiteY1428" fmla="*/ 2350444 h 5587623"/>
              <a:gd name="connsiteX1429" fmla="*/ 4516942 w 6680434"/>
              <a:gd name="connsiteY1429" fmla="*/ 2737389 h 5587623"/>
              <a:gd name="connsiteX1430" fmla="*/ 4495518 w 6680434"/>
              <a:gd name="connsiteY1430" fmla="*/ 2830606 h 5587623"/>
              <a:gd name="connsiteX1431" fmla="*/ 4469276 w 6680434"/>
              <a:gd name="connsiteY1431" fmla="*/ 2944783 h 5587623"/>
              <a:gd name="connsiteX1432" fmla="*/ 4442650 w 6680434"/>
              <a:gd name="connsiteY1432" fmla="*/ 3059473 h 5587623"/>
              <a:gd name="connsiteX1433" fmla="*/ 4425006 w 6680434"/>
              <a:gd name="connsiteY1433" fmla="*/ 3135476 h 5587623"/>
              <a:gd name="connsiteX1434" fmla="*/ 4506207 w 6680434"/>
              <a:gd name="connsiteY1434" fmla="*/ 3648831 h 5587623"/>
              <a:gd name="connsiteX1435" fmla="*/ 4569911 w 6680434"/>
              <a:gd name="connsiteY1435" fmla="*/ 3709523 h 5587623"/>
              <a:gd name="connsiteX1436" fmla="*/ 4651579 w 6680434"/>
              <a:gd name="connsiteY1436" fmla="*/ 3790846 h 5587623"/>
              <a:gd name="connsiteX1437" fmla="*/ 4718374 w 6680434"/>
              <a:gd name="connsiteY1437" fmla="*/ 3986255 h 5587623"/>
              <a:gd name="connsiteX1438" fmla="*/ 4707712 w 6680434"/>
              <a:gd name="connsiteY1438" fmla="*/ 4090223 h 5587623"/>
              <a:gd name="connsiteX1439" fmla="*/ 4673469 w 6680434"/>
              <a:gd name="connsiteY1439" fmla="*/ 4173818 h 5587623"/>
              <a:gd name="connsiteX1440" fmla="*/ 4668029 w 6680434"/>
              <a:gd name="connsiteY1440" fmla="*/ 4187101 h 5587623"/>
              <a:gd name="connsiteX1441" fmla="*/ 4655966 w 6680434"/>
              <a:gd name="connsiteY1441" fmla="*/ 4204544 h 5587623"/>
              <a:gd name="connsiteX1442" fmla="*/ 4623000 w 6680434"/>
              <a:gd name="connsiteY1442" fmla="*/ 4252215 h 5587623"/>
              <a:gd name="connsiteX1443" fmla="*/ 4569530 w 6680434"/>
              <a:gd name="connsiteY1443" fmla="*/ 4310668 h 5587623"/>
              <a:gd name="connsiteX1444" fmla="*/ 4462835 w 6680434"/>
              <a:gd name="connsiteY1444" fmla="*/ 4477268 h 5587623"/>
              <a:gd name="connsiteX1445" fmla="*/ 4499904 w 6680434"/>
              <a:gd name="connsiteY1445" fmla="*/ 4635083 h 5587623"/>
              <a:gd name="connsiteX1446" fmla="*/ 4525868 w 6680434"/>
              <a:gd name="connsiteY1446" fmla="*/ 4700475 h 5587623"/>
              <a:gd name="connsiteX1447" fmla="*/ 4538318 w 6680434"/>
              <a:gd name="connsiteY1447" fmla="*/ 4752482 h 5587623"/>
              <a:gd name="connsiteX1448" fmla="*/ 4542258 w 6680434"/>
              <a:gd name="connsiteY1448" fmla="*/ 4768939 h 5587623"/>
              <a:gd name="connsiteX1449" fmla="*/ 4543428 w 6680434"/>
              <a:gd name="connsiteY1449" fmla="*/ 4827343 h 5587623"/>
              <a:gd name="connsiteX1450" fmla="*/ 4542860 w 6680434"/>
              <a:gd name="connsiteY1450" fmla="*/ 4830671 h 5587623"/>
              <a:gd name="connsiteX1451" fmla="*/ 4534364 w 6680434"/>
              <a:gd name="connsiteY1451" fmla="*/ 4880474 h 5587623"/>
              <a:gd name="connsiteX1452" fmla="*/ 4425976 w 6680434"/>
              <a:gd name="connsiteY1452" fmla="*/ 5054431 h 5587623"/>
              <a:gd name="connsiteX1453" fmla="*/ 4354738 w 6680434"/>
              <a:gd name="connsiteY1453" fmla="*/ 5123304 h 5587623"/>
              <a:gd name="connsiteX1454" fmla="*/ 4349647 w 6680434"/>
              <a:gd name="connsiteY1454" fmla="*/ 5128228 h 5587623"/>
              <a:gd name="connsiteX1455" fmla="*/ 4172619 w 6680434"/>
              <a:gd name="connsiteY1455" fmla="*/ 5371201 h 5587623"/>
              <a:gd name="connsiteX1456" fmla="*/ 4132086 w 6680434"/>
              <a:gd name="connsiteY1456" fmla="*/ 5534307 h 5587623"/>
              <a:gd name="connsiteX1457" fmla="*/ 4111984 w 6680434"/>
              <a:gd name="connsiteY1457" fmla="*/ 5587623 h 5587623"/>
              <a:gd name="connsiteX1458" fmla="*/ 4059687 w 6680434"/>
              <a:gd name="connsiteY1458" fmla="*/ 5587623 h 5587623"/>
              <a:gd name="connsiteX1459" fmla="*/ 4086302 w 6680434"/>
              <a:gd name="connsiteY1459" fmla="*/ 5526922 h 5587623"/>
              <a:gd name="connsiteX1460" fmla="*/ 4101042 w 6680434"/>
              <a:gd name="connsiteY1460" fmla="*/ 5474639 h 5587623"/>
              <a:gd name="connsiteX1461" fmla="*/ 4108222 w 6680434"/>
              <a:gd name="connsiteY1461" fmla="*/ 5449171 h 5587623"/>
              <a:gd name="connsiteX1462" fmla="*/ 4127812 w 6680434"/>
              <a:gd name="connsiteY1462" fmla="*/ 5362294 h 5587623"/>
              <a:gd name="connsiteX1463" fmla="*/ 4132721 w 6680434"/>
              <a:gd name="connsiteY1463" fmla="*/ 5349068 h 5587623"/>
              <a:gd name="connsiteX1464" fmla="*/ 4157042 w 6680434"/>
              <a:gd name="connsiteY1464" fmla="*/ 5283545 h 5587623"/>
              <a:gd name="connsiteX1465" fmla="*/ 4318548 w 6680434"/>
              <a:gd name="connsiteY1465" fmla="*/ 5095197 h 5587623"/>
              <a:gd name="connsiteX1466" fmla="*/ 4496480 w 6680434"/>
              <a:gd name="connsiteY1466" fmla="*/ 4775127 h 5587623"/>
              <a:gd name="connsiteX1467" fmla="*/ 4481768 w 6680434"/>
              <a:gd name="connsiteY1467" fmla="*/ 4713041 h 5587623"/>
              <a:gd name="connsiteX1468" fmla="*/ 4463467 w 6680434"/>
              <a:gd name="connsiteY1468" fmla="*/ 4666910 h 5587623"/>
              <a:gd name="connsiteX1469" fmla="*/ 4458239 w 6680434"/>
              <a:gd name="connsiteY1469" fmla="*/ 4653734 h 5587623"/>
              <a:gd name="connsiteX1470" fmla="*/ 4450315 w 6680434"/>
              <a:gd name="connsiteY1470" fmla="*/ 4632560 h 5587623"/>
              <a:gd name="connsiteX1471" fmla="*/ 4425062 w 6680434"/>
              <a:gd name="connsiteY1471" fmla="*/ 4565090 h 5587623"/>
              <a:gd name="connsiteX1472" fmla="*/ 4417014 w 6680434"/>
              <a:gd name="connsiteY1472" fmla="*/ 4470689 h 5587623"/>
              <a:gd name="connsiteX1473" fmla="*/ 4432833 w 6680434"/>
              <a:gd name="connsiteY1473" fmla="*/ 4414864 h 5587623"/>
              <a:gd name="connsiteX1474" fmla="*/ 4448654 w 6680434"/>
              <a:gd name="connsiteY1474" fmla="*/ 4387090 h 5587623"/>
              <a:gd name="connsiteX1475" fmla="*/ 4460990 w 6680434"/>
              <a:gd name="connsiteY1475" fmla="*/ 4365432 h 5587623"/>
              <a:gd name="connsiteX1476" fmla="*/ 4537009 w 6680434"/>
              <a:gd name="connsiteY1476" fmla="*/ 4278623 h 5587623"/>
              <a:gd name="connsiteX1477" fmla="*/ 4585373 w 6680434"/>
              <a:gd name="connsiteY1477" fmla="*/ 4226075 h 5587623"/>
              <a:gd name="connsiteX1478" fmla="*/ 4586258 w 6680434"/>
              <a:gd name="connsiteY1478" fmla="*/ 4225115 h 5587623"/>
              <a:gd name="connsiteX1479" fmla="*/ 4601973 w 6680434"/>
              <a:gd name="connsiteY1479" fmla="*/ 4202807 h 5587623"/>
              <a:gd name="connsiteX1480" fmla="*/ 4628138 w 6680434"/>
              <a:gd name="connsiteY1480" fmla="*/ 4165663 h 5587623"/>
              <a:gd name="connsiteX1481" fmla="*/ 4629319 w 6680434"/>
              <a:gd name="connsiteY1481" fmla="*/ 4162806 h 5587623"/>
              <a:gd name="connsiteX1482" fmla="*/ 4661848 w 6680434"/>
              <a:gd name="connsiteY1482" fmla="*/ 4084091 h 5587623"/>
              <a:gd name="connsiteX1483" fmla="*/ 4672229 w 6680434"/>
              <a:gd name="connsiteY1483" fmla="*/ 3996567 h 5587623"/>
              <a:gd name="connsiteX1484" fmla="*/ 4621722 w 6680434"/>
              <a:gd name="connsiteY1484" fmla="*/ 3829747 h 5587623"/>
              <a:gd name="connsiteX1485" fmla="*/ 4615426 w 6680434"/>
              <a:gd name="connsiteY1485" fmla="*/ 3820927 h 5587623"/>
              <a:gd name="connsiteX1486" fmla="*/ 4540017 w 6680434"/>
              <a:gd name="connsiteY1486" fmla="*/ 3746055 h 5587623"/>
              <a:gd name="connsiteX1487" fmla="*/ 4539857 w 6680434"/>
              <a:gd name="connsiteY1487" fmla="*/ 3745896 h 5587623"/>
              <a:gd name="connsiteX1488" fmla="*/ 4535243 w 6680434"/>
              <a:gd name="connsiteY1488" fmla="*/ 3741490 h 5587623"/>
              <a:gd name="connsiteX1489" fmla="*/ 4470809 w 6680434"/>
              <a:gd name="connsiteY1489" fmla="*/ 3679965 h 5587623"/>
              <a:gd name="connsiteX1490" fmla="*/ 4455849 w 6680434"/>
              <a:gd name="connsiteY1490" fmla="*/ 3658888 h 5587623"/>
              <a:gd name="connsiteX1491" fmla="*/ 4413796 w 6680434"/>
              <a:gd name="connsiteY1491" fmla="*/ 3599644 h 5587623"/>
              <a:gd name="connsiteX1492" fmla="*/ 4423825 w 6680434"/>
              <a:gd name="connsiteY1492" fmla="*/ 2934250 h 5587623"/>
              <a:gd name="connsiteX1493" fmla="*/ 4352271 w 6680434"/>
              <a:gd name="connsiteY1493" fmla="*/ 2227330 h 5587623"/>
              <a:gd name="connsiteX1494" fmla="*/ 4265323 w 6680434"/>
              <a:gd name="connsiteY1494" fmla="*/ 2169348 h 5587623"/>
              <a:gd name="connsiteX1495" fmla="*/ 4161517 w 6680434"/>
              <a:gd name="connsiteY1495" fmla="*/ 2128807 h 5587623"/>
              <a:gd name="connsiteX1496" fmla="*/ 4040971 w 6680434"/>
              <a:gd name="connsiteY1496" fmla="*/ 2106014 h 5587623"/>
              <a:gd name="connsiteX1497" fmla="*/ 3903804 w 6680434"/>
              <a:gd name="connsiteY1497" fmla="*/ 2101280 h 5587623"/>
              <a:gd name="connsiteX1498" fmla="*/ 3501644 w 6680434"/>
              <a:gd name="connsiteY1498" fmla="*/ 2210917 h 5587623"/>
              <a:gd name="connsiteX1499" fmla="*/ 3031655 w 6680434"/>
              <a:gd name="connsiteY1499" fmla="*/ 2313817 h 5587623"/>
              <a:gd name="connsiteX1500" fmla="*/ 2676506 w 6680434"/>
              <a:gd name="connsiteY1500" fmla="*/ 2142805 h 5587623"/>
              <a:gd name="connsiteX1501" fmla="*/ 2645108 w 6680434"/>
              <a:gd name="connsiteY1501" fmla="*/ 2121328 h 5587623"/>
              <a:gd name="connsiteX1502" fmla="*/ 2608540 w 6680434"/>
              <a:gd name="connsiteY1502" fmla="*/ 2096315 h 5587623"/>
              <a:gd name="connsiteX1503" fmla="*/ 2448247 w 6680434"/>
              <a:gd name="connsiteY1503" fmla="*/ 2018565 h 5587623"/>
              <a:gd name="connsiteX1504" fmla="*/ 2363972 w 6680434"/>
              <a:gd name="connsiteY1504" fmla="*/ 1998525 h 5587623"/>
              <a:gd name="connsiteX1505" fmla="*/ 2276827 w 6680434"/>
              <a:gd name="connsiteY1505" fmla="*/ 1991055 h 5587623"/>
              <a:gd name="connsiteX1506" fmla="*/ 1615784 w 6680434"/>
              <a:gd name="connsiteY1506" fmla="*/ 2263372 h 5587623"/>
              <a:gd name="connsiteX1507" fmla="*/ 1531894 w 6680434"/>
              <a:gd name="connsiteY1507" fmla="*/ 2329741 h 5587623"/>
              <a:gd name="connsiteX1508" fmla="*/ 1480183 w 6680434"/>
              <a:gd name="connsiteY1508" fmla="*/ 2370962 h 5587623"/>
              <a:gd name="connsiteX1509" fmla="*/ 867693 w 6680434"/>
              <a:gd name="connsiteY1509" fmla="*/ 2723997 h 5587623"/>
              <a:gd name="connsiteX1510" fmla="*/ 640090 w 6680434"/>
              <a:gd name="connsiteY1510" fmla="*/ 2837350 h 5587623"/>
              <a:gd name="connsiteX1511" fmla="*/ 252411 w 6680434"/>
              <a:gd name="connsiteY1511" fmla="*/ 3345445 h 5587623"/>
              <a:gd name="connsiteX1512" fmla="*/ 246475 w 6680434"/>
              <a:gd name="connsiteY1512" fmla="*/ 3449507 h 5587623"/>
              <a:gd name="connsiteX1513" fmla="*/ 259758 w 6680434"/>
              <a:gd name="connsiteY1513" fmla="*/ 3554527 h 5587623"/>
              <a:gd name="connsiteX1514" fmla="*/ 377160 w 6680434"/>
              <a:gd name="connsiteY1514" fmla="*/ 3867942 h 5587623"/>
              <a:gd name="connsiteX1515" fmla="*/ 472339 w 6680434"/>
              <a:gd name="connsiteY1515" fmla="*/ 4099508 h 5587623"/>
              <a:gd name="connsiteX1516" fmla="*/ 514386 w 6680434"/>
              <a:gd name="connsiteY1516" fmla="*/ 4299815 h 5587623"/>
              <a:gd name="connsiteX1517" fmla="*/ 514386 w 6680434"/>
              <a:gd name="connsiteY1517" fmla="*/ 4299816 h 5587623"/>
              <a:gd name="connsiteX1518" fmla="*/ 514386 w 6680434"/>
              <a:gd name="connsiteY1518" fmla="*/ 4299821 h 5587623"/>
              <a:gd name="connsiteX1519" fmla="*/ 461532 w 6680434"/>
              <a:gd name="connsiteY1519" fmla="*/ 4918988 h 5587623"/>
              <a:gd name="connsiteX1520" fmla="*/ 437615 w 6680434"/>
              <a:gd name="connsiteY1520" fmla="*/ 5058408 h 5587623"/>
              <a:gd name="connsiteX1521" fmla="*/ 417784 w 6680434"/>
              <a:gd name="connsiteY1521" fmla="*/ 5195620 h 5587623"/>
              <a:gd name="connsiteX1522" fmla="*/ 405790 w 6680434"/>
              <a:gd name="connsiteY1522" fmla="*/ 5330249 h 5587623"/>
              <a:gd name="connsiteX1523" fmla="*/ 417485 w 6680434"/>
              <a:gd name="connsiteY1523" fmla="*/ 5574424 h 5587623"/>
              <a:gd name="connsiteX1524" fmla="*/ 420375 w 6680434"/>
              <a:gd name="connsiteY1524" fmla="*/ 5587623 h 5587623"/>
              <a:gd name="connsiteX1525" fmla="*/ 376344 w 6680434"/>
              <a:gd name="connsiteY1525" fmla="*/ 5587623 h 5587623"/>
              <a:gd name="connsiteX1526" fmla="*/ 369914 w 6680434"/>
              <a:gd name="connsiteY1526" fmla="*/ 5554461 h 5587623"/>
              <a:gd name="connsiteX1527" fmla="*/ 375643 w 6680434"/>
              <a:gd name="connsiteY1527" fmla="*/ 5168110 h 5587623"/>
              <a:gd name="connsiteX1528" fmla="*/ 375643 w 6680434"/>
              <a:gd name="connsiteY1528" fmla="*/ 5168109 h 5587623"/>
              <a:gd name="connsiteX1529" fmla="*/ 375644 w 6680434"/>
              <a:gd name="connsiteY1529" fmla="*/ 5168108 h 5587623"/>
              <a:gd name="connsiteX1530" fmla="*/ 416812 w 6680434"/>
              <a:gd name="connsiteY1530" fmla="*/ 4907939 h 5587623"/>
              <a:gd name="connsiteX1531" fmla="*/ 474288 w 6680434"/>
              <a:gd name="connsiteY1531" fmla="*/ 4402465 h 5587623"/>
              <a:gd name="connsiteX1532" fmla="*/ 468964 w 6680434"/>
              <a:gd name="connsiteY1532" fmla="*/ 4303384 h 5587623"/>
              <a:gd name="connsiteX1533" fmla="*/ 454421 w 6680434"/>
              <a:gd name="connsiteY1533" fmla="*/ 4206003 h 5587623"/>
              <a:gd name="connsiteX1534" fmla="*/ 429108 w 6680434"/>
              <a:gd name="connsiteY1534" fmla="*/ 4110763 h 5587623"/>
              <a:gd name="connsiteX1535" fmla="*/ 335934 w 6680434"/>
              <a:gd name="connsiteY1535" fmla="*/ 3884161 h 5587623"/>
              <a:gd name="connsiteX1536" fmla="*/ 328250 w 6680434"/>
              <a:gd name="connsiteY1536" fmla="*/ 3866355 h 5587623"/>
              <a:gd name="connsiteX1537" fmla="*/ 267670 w 6680434"/>
              <a:gd name="connsiteY1537" fmla="*/ 3726012 h 5587623"/>
              <a:gd name="connsiteX1538" fmla="*/ 215332 w 6680434"/>
              <a:gd name="connsiteY1538" fmla="*/ 3561860 h 5587623"/>
              <a:gd name="connsiteX1539" fmla="*/ 621140 w 6680434"/>
              <a:gd name="connsiteY1539" fmla="*/ 2795125 h 5587623"/>
              <a:gd name="connsiteX1540" fmla="*/ 850029 w 6680434"/>
              <a:gd name="connsiteY1540" fmla="*/ 2681377 h 5587623"/>
              <a:gd name="connsiteX1541" fmla="*/ 1454956 w 6680434"/>
              <a:gd name="connsiteY1541" fmla="*/ 2332687 h 5587623"/>
              <a:gd name="connsiteX1542" fmla="*/ 1505947 w 6680434"/>
              <a:gd name="connsiteY1542" fmla="*/ 2291975 h 5587623"/>
              <a:gd name="connsiteX1543" fmla="*/ 1591226 w 6680434"/>
              <a:gd name="connsiteY1543" fmla="*/ 2224606 h 5587623"/>
              <a:gd name="connsiteX1544" fmla="*/ 2286274 w 6680434"/>
              <a:gd name="connsiteY1544" fmla="*/ 1941926 h 5587623"/>
              <a:gd name="connsiteX1545" fmla="*/ 2252127 w 6680434"/>
              <a:gd name="connsiteY1545" fmla="*/ 1803864 h 5587623"/>
              <a:gd name="connsiteX1546" fmla="*/ 2628190 w 6680434"/>
              <a:gd name="connsiteY1546" fmla="*/ 1924505 h 5587623"/>
              <a:gd name="connsiteX1547" fmla="*/ 2701941 w 6680434"/>
              <a:gd name="connsiteY1547" fmla="*/ 1975351 h 5587623"/>
              <a:gd name="connsiteX1548" fmla="*/ 3059559 w 6680434"/>
              <a:gd name="connsiteY1548" fmla="*/ 2148316 h 5587623"/>
              <a:gd name="connsiteX1549" fmla="*/ 3538631 w 6680434"/>
              <a:gd name="connsiteY1549" fmla="*/ 2039455 h 5587623"/>
              <a:gd name="connsiteX1550" fmla="*/ 3985418 w 6680434"/>
              <a:gd name="connsiteY1550" fmla="*/ 1917554 h 5587623"/>
              <a:gd name="connsiteX1551" fmla="*/ 4497869 w 6680434"/>
              <a:gd name="connsiteY1551" fmla="*/ 2062137 h 5587623"/>
              <a:gd name="connsiteX1552" fmla="*/ 4652967 w 6680434"/>
              <a:gd name="connsiteY1552" fmla="*/ 2327833 h 5587623"/>
              <a:gd name="connsiteX1553" fmla="*/ 4652966 w 6680434"/>
              <a:gd name="connsiteY1553" fmla="*/ 2327836 h 5587623"/>
              <a:gd name="connsiteX1554" fmla="*/ 4654564 w 6680434"/>
              <a:gd name="connsiteY1554" fmla="*/ 2344715 h 5587623"/>
              <a:gd name="connsiteX1555" fmla="*/ 4662560 w 6680434"/>
              <a:gd name="connsiteY1555" fmla="*/ 2429253 h 5587623"/>
              <a:gd name="connsiteX1556" fmla="*/ 4662560 w 6680434"/>
              <a:gd name="connsiteY1556" fmla="*/ 2429256 h 5587623"/>
              <a:gd name="connsiteX1557" fmla="*/ 4662294 w 6680434"/>
              <a:gd name="connsiteY1557" fmla="*/ 2434707 h 5587623"/>
              <a:gd name="connsiteX1558" fmla="*/ 4657388 w 6680434"/>
              <a:gd name="connsiteY1558" fmla="*/ 2534908 h 5587623"/>
              <a:gd name="connsiteX1559" fmla="*/ 4590985 w 6680434"/>
              <a:gd name="connsiteY1559" fmla="*/ 2864134 h 5587623"/>
              <a:gd name="connsiteX1560" fmla="*/ 4527020 w 6680434"/>
              <a:gd name="connsiteY1560" fmla="*/ 3169020 h 5587623"/>
              <a:gd name="connsiteX1561" fmla="*/ 4521817 w 6680434"/>
              <a:gd name="connsiteY1561" fmla="*/ 3232591 h 5587623"/>
              <a:gd name="connsiteX1562" fmla="*/ 4518952 w 6680434"/>
              <a:gd name="connsiteY1562" fmla="*/ 3267603 h 5587623"/>
              <a:gd name="connsiteX1563" fmla="*/ 4519759 w 6680434"/>
              <a:gd name="connsiteY1563" fmla="*/ 3289508 h 5587623"/>
              <a:gd name="connsiteX1564" fmla="*/ 4522464 w 6680434"/>
              <a:gd name="connsiteY1564" fmla="*/ 3362883 h 5587623"/>
              <a:gd name="connsiteX1565" fmla="*/ 4523091 w 6680434"/>
              <a:gd name="connsiteY1565" fmla="*/ 3366031 h 5587623"/>
              <a:gd name="connsiteX1566" fmla="*/ 4540531 w 6680434"/>
              <a:gd name="connsiteY1566" fmla="*/ 3453793 h 5587623"/>
              <a:gd name="connsiteX1567" fmla="*/ 4576119 w 6680434"/>
              <a:gd name="connsiteY1567" fmla="*/ 3539263 h 5587623"/>
              <a:gd name="connsiteX1568" fmla="*/ 4632206 w 6680434"/>
              <a:gd name="connsiteY1568" fmla="*/ 3618230 h 5587623"/>
              <a:gd name="connsiteX1569" fmla="*/ 4701857 w 6680434"/>
              <a:gd name="connsiteY1569" fmla="*/ 3684263 h 5587623"/>
              <a:gd name="connsiteX1570" fmla="*/ 4789455 w 6680434"/>
              <a:gd name="connsiteY1570" fmla="*/ 3770871 h 5587623"/>
              <a:gd name="connsiteX1571" fmla="*/ 4862044 w 6680434"/>
              <a:gd name="connsiteY1571" fmla="*/ 3978146 h 5587623"/>
              <a:gd name="connsiteX1572" fmla="*/ 4808588 w 6680434"/>
              <a:gd name="connsiteY1572" fmla="*/ 4191770 h 5587623"/>
              <a:gd name="connsiteX1573" fmla="*/ 4760836 w 6680434"/>
              <a:gd name="connsiteY1573" fmla="*/ 4261120 h 5587623"/>
              <a:gd name="connsiteX1574" fmla="*/ 4760835 w 6680434"/>
              <a:gd name="connsiteY1574" fmla="*/ 4261120 h 5587623"/>
              <a:gd name="connsiteX1575" fmla="*/ 4760833 w 6680434"/>
              <a:gd name="connsiteY1575" fmla="*/ 4261123 h 5587623"/>
              <a:gd name="connsiteX1576" fmla="*/ 4704064 w 6680434"/>
              <a:gd name="connsiteY1576" fmla="*/ 4323336 h 5587623"/>
              <a:gd name="connsiteX1577" fmla="*/ 4589688 w 6680434"/>
              <a:gd name="connsiteY1577" fmla="*/ 4502351 h 5587623"/>
              <a:gd name="connsiteX1578" fmla="*/ 4630379 w 6680434"/>
              <a:gd name="connsiteY1578" fmla="*/ 4671962 h 5587623"/>
              <a:gd name="connsiteX1579" fmla="*/ 4647795 w 6680434"/>
              <a:gd name="connsiteY1579" fmla="*/ 4715918 h 5587623"/>
              <a:gd name="connsiteX1580" fmla="*/ 4658065 w 6680434"/>
              <a:gd name="connsiteY1580" fmla="*/ 4741839 h 5587623"/>
              <a:gd name="connsiteX1581" fmla="*/ 4675551 w 6680434"/>
              <a:gd name="connsiteY1581" fmla="*/ 4814985 h 5587623"/>
              <a:gd name="connsiteX1582" fmla="*/ 4666841 w 6680434"/>
              <a:gd name="connsiteY1582" fmla="*/ 4934138 h 5587623"/>
              <a:gd name="connsiteX1583" fmla="*/ 4650265 w 6680434"/>
              <a:gd name="connsiteY1583" fmla="*/ 4979549 h 5587623"/>
              <a:gd name="connsiteX1584" fmla="*/ 4647948 w 6680434"/>
              <a:gd name="connsiteY1584" fmla="*/ 4985896 h 5587623"/>
              <a:gd name="connsiteX1585" fmla="*/ 4469742 w 6680434"/>
              <a:gd name="connsiteY1585" fmla="*/ 5199122 h 5587623"/>
              <a:gd name="connsiteX1586" fmla="*/ 4351433 w 6680434"/>
              <a:gd name="connsiteY1586" fmla="*/ 5319916 h 5587623"/>
              <a:gd name="connsiteX1587" fmla="*/ 4341646 w 6680434"/>
              <a:gd name="connsiteY1587" fmla="*/ 5334690 h 5587623"/>
              <a:gd name="connsiteX1588" fmla="*/ 4307938 w 6680434"/>
              <a:gd name="connsiteY1588" fmla="*/ 5385577 h 5587623"/>
              <a:gd name="connsiteX1589" fmla="*/ 4281787 w 6680434"/>
              <a:gd name="connsiteY1589" fmla="*/ 5458906 h 5587623"/>
              <a:gd name="connsiteX1590" fmla="*/ 4256978 w 6680434"/>
              <a:gd name="connsiteY1590" fmla="*/ 5569848 h 5587623"/>
              <a:gd name="connsiteX1591" fmla="*/ 4251648 w 6680434"/>
              <a:gd name="connsiteY1591" fmla="*/ 5587623 h 5587623"/>
              <a:gd name="connsiteX1592" fmla="*/ 4200903 w 6680434"/>
              <a:gd name="connsiteY1592" fmla="*/ 5587623 h 5587623"/>
              <a:gd name="connsiteX1593" fmla="*/ 4201151 w 6680434"/>
              <a:gd name="connsiteY1593" fmla="*/ 5586934 h 5587623"/>
              <a:gd name="connsiteX1594" fmla="*/ 4233303 w 6680434"/>
              <a:gd name="connsiteY1594" fmla="*/ 5451592 h 5587623"/>
              <a:gd name="connsiteX1595" fmla="*/ 4436370 w 6680434"/>
              <a:gd name="connsiteY1595" fmla="*/ 5166641 h 5587623"/>
              <a:gd name="connsiteX1596" fmla="*/ 4626875 w 6680434"/>
              <a:gd name="connsiteY1596" fmla="*/ 4876996 h 5587623"/>
              <a:gd name="connsiteX1597" fmla="*/ 4626472 w 6680434"/>
              <a:gd name="connsiteY1597" fmla="*/ 4857835 h 5587623"/>
              <a:gd name="connsiteX1598" fmla="*/ 4625739 w 6680434"/>
              <a:gd name="connsiteY1598" fmla="*/ 4822998 h 5587623"/>
              <a:gd name="connsiteX1599" fmla="*/ 4622913 w 6680434"/>
              <a:gd name="connsiteY1599" fmla="*/ 4810643 h 5587623"/>
              <a:gd name="connsiteX1600" fmla="*/ 4610450 w 6680434"/>
              <a:gd name="connsiteY1600" fmla="*/ 4756164 h 5587623"/>
              <a:gd name="connsiteX1601" fmla="*/ 4589173 w 6680434"/>
              <a:gd name="connsiteY1601" fmla="*/ 4701383 h 5587623"/>
              <a:gd name="connsiteX1602" fmla="*/ 4585626 w 6680434"/>
              <a:gd name="connsiteY1602" fmla="*/ 4692251 h 5587623"/>
              <a:gd name="connsiteX1603" fmla="*/ 4581163 w 6680434"/>
              <a:gd name="connsiteY1603" fmla="*/ 4680324 h 5587623"/>
              <a:gd name="connsiteX1604" fmla="*/ 4550471 w 6680434"/>
              <a:gd name="connsiteY1604" fmla="*/ 4598336 h 5587623"/>
              <a:gd name="connsiteX1605" fmla="*/ 4542847 w 6680434"/>
              <a:gd name="connsiteY1605" fmla="*/ 4509147 h 5587623"/>
              <a:gd name="connsiteX1606" fmla="*/ 4541918 w 6680434"/>
              <a:gd name="connsiteY1606" fmla="*/ 4498279 h 5587623"/>
              <a:gd name="connsiteX1607" fmla="*/ 4668490 w 6680434"/>
              <a:gd name="connsiteY1607" fmla="*/ 4293034 h 5587623"/>
              <a:gd name="connsiteX1608" fmla="*/ 4704578 w 6680434"/>
              <a:gd name="connsiteY1608" fmla="*/ 4253387 h 5587623"/>
              <a:gd name="connsiteX1609" fmla="*/ 4720972 w 6680434"/>
              <a:gd name="connsiteY1609" fmla="*/ 4235376 h 5587623"/>
              <a:gd name="connsiteX1610" fmla="*/ 4764868 w 6680434"/>
              <a:gd name="connsiteY1610" fmla="*/ 4170972 h 5587623"/>
              <a:gd name="connsiteX1611" fmla="*/ 4812159 w 6680434"/>
              <a:gd name="connsiteY1611" fmla="*/ 3989717 h 5587623"/>
              <a:gd name="connsiteX1612" fmla="*/ 4797525 w 6680434"/>
              <a:gd name="connsiteY1612" fmla="*/ 3896477 h 5587623"/>
              <a:gd name="connsiteX1613" fmla="*/ 4771490 w 6680434"/>
              <a:gd name="connsiteY1613" fmla="*/ 3839751 h 5587623"/>
              <a:gd name="connsiteX1614" fmla="*/ 4758180 w 6680434"/>
              <a:gd name="connsiteY1614" fmla="*/ 3810755 h 5587623"/>
              <a:gd name="connsiteX1615" fmla="*/ 4754692 w 6680434"/>
              <a:gd name="connsiteY1615" fmla="*/ 3805879 h 5587623"/>
              <a:gd name="connsiteX1616" fmla="*/ 4750638 w 6680434"/>
              <a:gd name="connsiteY1616" fmla="*/ 3800214 h 5587623"/>
              <a:gd name="connsiteX1617" fmla="*/ 4669966 w 6680434"/>
              <a:gd name="connsiteY1617" fmla="*/ 3720711 h 5587623"/>
              <a:gd name="connsiteX1618" fmla="*/ 4669139 w 6680434"/>
              <a:gd name="connsiteY1618" fmla="*/ 3719898 h 5587623"/>
              <a:gd name="connsiteX1619" fmla="*/ 4595258 w 6680434"/>
              <a:gd name="connsiteY1619" fmla="*/ 3649449 h 5587623"/>
              <a:gd name="connsiteX1620" fmla="*/ 4543969 w 6680434"/>
              <a:gd name="connsiteY1620" fmla="*/ 2853665 h 5587623"/>
              <a:gd name="connsiteX1621" fmla="*/ 4593595 w 6680434"/>
              <a:gd name="connsiteY1621" fmla="*/ 2637785 h 5587623"/>
              <a:gd name="connsiteX1622" fmla="*/ 4604700 w 6680434"/>
              <a:gd name="connsiteY1622" fmla="*/ 2565552 h 5587623"/>
              <a:gd name="connsiteX1623" fmla="*/ 4609499 w 6680434"/>
              <a:gd name="connsiteY1623" fmla="*/ 2534344 h 5587623"/>
              <a:gd name="connsiteX1624" fmla="*/ 4615013 w 6680434"/>
              <a:gd name="connsiteY1624" fmla="*/ 2435101 h 5587623"/>
              <a:gd name="connsiteX1625" fmla="*/ 4466353 w 6680434"/>
              <a:gd name="connsiteY1625" fmla="*/ 2097955 h 5587623"/>
              <a:gd name="connsiteX1626" fmla="*/ 3985030 w 6680434"/>
              <a:gd name="connsiteY1626" fmla="*/ 1964056 h 5587623"/>
              <a:gd name="connsiteX1627" fmla="*/ 3555793 w 6680434"/>
              <a:gd name="connsiteY1627" fmla="*/ 2081372 h 5587623"/>
              <a:gd name="connsiteX1628" fmla="*/ 3053229 w 6680434"/>
              <a:gd name="connsiteY1628" fmla="*/ 2193221 h 5587623"/>
              <a:gd name="connsiteX1629" fmla="*/ 2675516 w 6680434"/>
              <a:gd name="connsiteY1629" fmla="*/ 2012317 h 5587623"/>
              <a:gd name="connsiteX1630" fmla="*/ 2602267 w 6680434"/>
              <a:gd name="connsiteY1630" fmla="*/ 1962172 h 5587623"/>
              <a:gd name="connsiteX1631" fmla="*/ 2246676 w 6680434"/>
              <a:gd name="connsiteY1631" fmla="*/ 1849970 h 5587623"/>
              <a:gd name="connsiteX1632" fmla="*/ 1539302 w 6680434"/>
              <a:gd name="connsiteY1632" fmla="*/ 2143829 h 5587623"/>
              <a:gd name="connsiteX1633" fmla="*/ 1526100 w 6680434"/>
              <a:gd name="connsiteY1633" fmla="*/ 2154313 h 5587623"/>
              <a:gd name="connsiteX1634" fmla="*/ 1445339 w 6680434"/>
              <a:gd name="connsiteY1634" fmla="*/ 2218473 h 5587623"/>
              <a:gd name="connsiteX1635" fmla="*/ 1394966 w 6680434"/>
              <a:gd name="connsiteY1635" fmla="*/ 2259276 h 5587623"/>
              <a:gd name="connsiteX1636" fmla="*/ 1242659 w 6680434"/>
              <a:gd name="connsiteY1636" fmla="*/ 2369267 h 5587623"/>
              <a:gd name="connsiteX1637" fmla="*/ 1136596 w 6680434"/>
              <a:gd name="connsiteY1637" fmla="*/ 2433514 h 5587623"/>
              <a:gd name="connsiteX1638" fmla="*/ 1081708 w 6680434"/>
              <a:gd name="connsiteY1638" fmla="*/ 2466762 h 5587623"/>
              <a:gd name="connsiteX1639" fmla="*/ 738851 w 6680434"/>
              <a:gd name="connsiteY1639" fmla="*/ 2644021 h 5587623"/>
              <a:gd name="connsiteX1640" fmla="*/ 507217 w 6680434"/>
              <a:gd name="connsiteY1640" fmla="*/ 2761341 h 5587623"/>
              <a:gd name="connsiteX1641" fmla="*/ 109067 w 6680434"/>
              <a:gd name="connsiteY1641" fmla="*/ 3528990 h 5587623"/>
              <a:gd name="connsiteX1642" fmla="*/ 236686 w 6680434"/>
              <a:gd name="connsiteY1642" fmla="*/ 3862708 h 5587623"/>
              <a:gd name="connsiteX1643" fmla="*/ 340318 w 6680434"/>
              <a:gd name="connsiteY1643" fmla="*/ 4110544 h 5587623"/>
              <a:gd name="connsiteX1644" fmla="*/ 327182 w 6680434"/>
              <a:gd name="connsiteY1644" fmla="*/ 4988016 h 5587623"/>
              <a:gd name="connsiteX1645" fmla="*/ 265118 w 6680434"/>
              <a:gd name="connsiteY1645" fmla="*/ 5564951 h 5587623"/>
              <a:gd name="connsiteX1646" fmla="*/ 267670 w 6680434"/>
              <a:gd name="connsiteY1646" fmla="*/ 5587623 h 5587623"/>
              <a:gd name="connsiteX1647" fmla="*/ 225118 w 6680434"/>
              <a:gd name="connsiteY1647" fmla="*/ 5587623 h 5587623"/>
              <a:gd name="connsiteX1648" fmla="*/ 220525 w 6680434"/>
              <a:gd name="connsiteY1648" fmla="*/ 5528981 h 5587623"/>
              <a:gd name="connsiteX1649" fmla="*/ 283076 w 6680434"/>
              <a:gd name="connsiteY1649" fmla="*/ 4977045 h 5587623"/>
              <a:gd name="connsiteX1650" fmla="*/ 296452 w 6680434"/>
              <a:gd name="connsiteY1650" fmla="*/ 4123858 h 5587623"/>
              <a:gd name="connsiteX1651" fmla="*/ 260175 w 6680434"/>
              <a:gd name="connsiteY1651" fmla="*/ 4036912 h 5587623"/>
              <a:gd name="connsiteX1652" fmla="*/ 194870 w 6680434"/>
              <a:gd name="connsiteY1652" fmla="*/ 3880396 h 5587623"/>
              <a:gd name="connsiteX1653" fmla="*/ 121400 w 6680434"/>
              <a:gd name="connsiteY1653" fmla="*/ 3713079 h 5587623"/>
              <a:gd name="connsiteX1654" fmla="*/ 121398 w 6680434"/>
              <a:gd name="connsiteY1654" fmla="*/ 3713078 h 5587623"/>
              <a:gd name="connsiteX1655" fmla="*/ 65083 w 6680434"/>
              <a:gd name="connsiteY1655" fmla="*/ 3539184 h 5587623"/>
              <a:gd name="connsiteX1656" fmla="*/ 485671 w 6680434"/>
              <a:gd name="connsiteY1656" fmla="*/ 2721499 h 5587623"/>
              <a:gd name="connsiteX1657" fmla="*/ 718644 w 6680434"/>
              <a:gd name="connsiteY1657" fmla="*/ 2603762 h 5587623"/>
              <a:gd name="connsiteX1658" fmla="*/ 1366093 w 6680434"/>
              <a:gd name="connsiteY1658" fmla="*/ 2224146 h 5587623"/>
              <a:gd name="connsiteX1659" fmla="*/ 1416079 w 6680434"/>
              <a:gd name="connsiteY1659" fmla="*/ 2183602 h 5587623"/>
              <a:gd name="connsiteX1660" fmla="*/ 1511483 w 6680434"/>
              <a:gd name="connsiteY1660" fmla="*/ 2107941 h 5587623"/>
              <a:gd name="connsiteX1661" fmla="*/ 2252127 w 6680434"/>
              <a:gd name="connsiteY1661" fmla="*/ 1803864 h 5587623"/>
              <a:gd name="connsiteX1662" fmla="*/ 2219905 w 6680434"/>
              <a:gd name="connsiteY1662" fmla="*/ 1664608 h 5587623"/>
              <a:gd name="connsiteX1663" fmla="*/ 2619213 w 6680434"/>
              <a:gd name="connsiteY1663" fmla="*/ 1792258 h 5587623"/>
              <a:gd name="connsiteX1664" fmla="*/ 2698104 w 6680434"/>
              <a:gd name="connsiteY1664" fmla="*/ 1845810 h 5587623"/>
              <a:gd name="connsiteX1665" fmla="*/ 3079285 w 6680434"/>
              <a:gd name="connsiteY1665" fmla="*/ 2030079 h 5587623"/>
              <a:gd name="connsiteX1666" fmla="*/ 3590581 w 6680434"/>
              <a:gd name="connsiteY1666" fmla="*/ 1912516 h 5587623"/>
              <a:gd name="connsiteX1667" fmla="*/ 4064907 w 6680434"/>
              <a:gd name="connsiteY1667" fmla="*/ 1782081 h 5587623"/>
              <a:gd name="connsiteX1668" fmla="*/ 4610811 w 6680434"/>
              <a:gd name="connsiteY1668" fmla="*/ 1934607 h 5587623"/>
              <a:gd name="connsiteX1669" fmla="*/ 4763195 w 6680434"/>
              <a:gd name="connsiteY1669" fmla="*/ 2551257 h 5587623"/>
              <a:gd name="connsiteX1670" fmla="*/ 4738662 w 6680434"/>
              <a:gd name="connsiteY1670" fmla="*/ 2666473 h 5587623"/>
              <a:gd name="connsiteX1671" fmla="*/ 4738278 w 6680434"/>
              <a:gd name="connsiteY1671" fmla="*/ 2668278 h 5587623"/>
              <a:gd name="connsiteX1672" fmla="*/ 4709634 w 6680434"/>
              <a:gd name="connsiteY1672" fmla="*/ 2785652 h 5587623"/>
              <a:gd name="connsiteX1673" fmla="*/ 4641541 w 6680434"/>
              <a:gd name="connsiteY1673" fmla="*/ 3111046 h 5587623"/>
              <a:gd name="connsiteX1674" fmla="*/ 4636022 w 6680434"/>
              <a:gd name="connsiteY1674" fmla="*/ 3180347 h 5587623"/>
              <a:gd name="connsiteX1675" fmla="*/ 4633178 w 6680434"/>
              <a:gd name="connsiteY1675" fmla="*/ 3216054 h 5587623"/>
              <a:gd name="connsiteX1676" fmla="*/ 4754455 w 6680434"/>
              <a:gd name="connsiteY1676" fmla="*/ 3590307 h 5587623"/>
              <a:gd name="connsiteX1677" fmla="*/ 4829279 w 6680434"/>
              <a:gd name="connsiteY1677" fmla="*/ 3660570 h 5587623"/>
              <a:gd name="connsiteX1678" fmla="*/ 4923084 w 6680434"/>
              <a:gd name="connsiteY1678" fmla="*/ 3752906 h 5587623"/>
              <a:gd name="connsiteX1679" fmla="*/ 4992931 w 6680434"/>
              <a:gd name="connsiteY1679" fmla="*/ 3913998 h 5587623"/>
              <a:gd name="connsiteX1680" fmla="*/ 4997044 w 6680434"/>
              <a:gd name="connsiteY1680" fmla="*/ 3948277 h 5587623"/>
              <a:gd name="connsiteX1681" fmla="*/ 4999981 w 6680434"/>
              <a:gd name="connsiteY1681" fmla="*/ 3972761 h 5587623"/>
              <a:gd name="connsiteX1682" fmla="*/ 4999712 w 6680434"/>
              <a:gd name="connsiteY1682" fmla="*/ 3983376 h 5587623"/>
              <a:gd name="connsiteX1683" fmla="*/ 4998477 w 6680434"/>
              <a:gd name="connsiteY1683" fmla="*/ 4031993 h 5587623"/>
              <a:gd name="connsiteX1684" fmla="*/ 4970301 w 6680434"/>
              <a:gd name="connsiteY1684" fmla="*/ 4146266 h 5587623"/>
              <a:gd name="connsiteX1685" fmla="*/ 4955798 w 6680434"/>
              <a:gd name="connsiteY1685" fmla="*/ 4175726 h 5587623"/>
              <a:gd name="connsiteX1686" fmla="*/ 4944078 w 6680434"/>
              <a:gd name="connsiteY1686" fmla="*/ 4199538 h 5587623"/>
              <a:gd name="connsiteX1687" fmla="*/ 4923351 w 6680434"/>
              <a:gd name="connsiteY1687" fmla="*/ 4229624 h 5587623"/>
              <a:gd name="connsiteX1688" fmla="*/ 4893502 w 6680434"/>
              <a:gd name="connsiteY1688" fmla="*/ 4272951 h 5587623"/>
              <a:gd name="connsiteX1689" fmla="*/ 4833294 w 6680434"/>
              <a:gd name="connsiteY1689" fmla="*/ 4338762 h 5587623"/>
              <a:gd name="connsiteX1690" fmla="*/ 4727034 w 6680434"/>
              <a:gd name="connsiteY1690" fmla="*/ 4477957 h 5587623"/>
              <a:gd name="connsiteX1691" fmla="*/ 4719926 w 6680434"/>
              <a:gd name="connsiteY1691" fmla="*/ 4504243 h 5587623"/>
              <a:gd name="connsiteX1692" fmla="*/ 4712597 w 6680434"/>
              <a:gd name="connsiteY1692" fmla="*/ 4531347 h 5587623"/>
              <a:gd name="connsiteX1693" fmla="*/ 4713556 w 6680434"/>
              <a:gd name="connsiteY1693" fmla="*/ 4540635 h 5587623"/>
              <a:gd name="connsiteX1694" fmla="*/ 4722263 w 6680434"/>
              <a:gd name="connsiteY1694" fmla="*/ 4624950 h 5587623"/>
              <a:gd name="connsiteX1695" fmla="*/ 4756284 w 6680434"/>
              <a:gd name="connsiteY1695" fmla="*/ 4712604 h 5587623"/>
              <a:gd name="connsiteX1696" fmla="*/ 4803613 w 6680434"/>
              <a:gd name="connsiteY1696" fmla="*/ 4863125 h 5587623"/>
              <a:gd name="connsiteX1697" fmla="*/ 4588135 w 6680434"/>
              <a:gd name="connsiteY1697" fmla="*/ 5269560 h 5587623"/>
              <a:gd name="connsiteX1698" fmla="*/ 4521647 w 6680434"/>
              <a:gd name="connsiteY1698" fmla="*/ 5333247 h 5587623"/>
              <a:gd name="connsiteX1699" fmla="*/ 4482176 w 6680434"/>
              <a:gd name="connsiteY1699" fmla="*/ 5376832 h 5587623"/>
              <a:gd name="connsiteX1700" fmla="*/ 4462490 w 6680434"/>
              <a:gd name="connsiteY1700" fmla="*/ 5398572 h 5587623"/>
              <a:gd name="connsiteX1701" fmla="*/ 4387733 w 6680434"/>
              <a:gd name="connsiteY1701" fmla="*/ 5547765 h 5587623"/>
              <a:gd name="connsiteX1702" fmla="*/ 4378221 w 6680434"/>
              <a:gd name="connsiteY1702" fmla="*/ 5587623 h 5587623"/>
              <a:gd name="connsiteX1703" fmla="*/ 4331251 w 6680434"/>
              <a:gd name="connsiteY1703" fmla="*/ 5587623 h 5587623"/>
              <a:gd name="connsiteX1704" fmla="*/ 4342093 w 6680434"/>
              <a:gd name="connsiteY1704" fmla="*/ 5538477 h 5587623"/>
              <a:gd name="connsiteX1705" fmla="*/ 4556523 w 6680434"/>
              <a:gd name="connsiteY1705" fmla="*/ 5235808 h 5587623"/>
              <a:gd name="connsiteX1706" fmla="*/ 4757930 w 6680434"/>
              <a:gd name="connsiteY1706" fmla="*/ 4868693 h 5587623"/>
              <a:gd name="connsiteX1707" fmla="*/ 4712295 w 6680434"/>
              <a:gd name="connsiteY1707" fmla="*/ 4730235 h 5587623"/>
              <a:gd name="connsiteX1708" fmla="*/ 4664982 w 6680434"/>
              <a:gd name="connsiteY1708" fmla="*/ 4524519 h 5587623"/>
              <a:gd name="connsiteX1709" fmla="*/ 4798873 w 6680434"/>
              <a:gd name="connsiteY1709" fmla="*/ 4307089 h 5587623"/>
              <a:gd name="connsiteX1710" fmla="*/ 4903386 w 6680434"/>
              <a:gd name="connsiteY1710" fmla="*/ 4179240 h 5587623"/>
              <a:gd name="connsiteX1711" fmla="*/ 4941994 w 6680434"/>
              <a:gd name="connsiteY1711" fmla="*/ 4085895 h 5587623"/>
              <a:gd name="connsiteX1712" fmla="*/ 4952628 w 6680434"/>
              <a:gd name="connsiteY1712" fmla="*/ 3995493 h 5587623"/>
              <a:gd name="connsiteX1713" fmla="*/ 4953782 w 6680434"/>
              <a:gd name="connsiteY1713" fmla="*/ 3985682 h 5587623"/>
              <a:gd name="connsiteX1714" fmla="*/ 4937877 w 6680434"/>
              <a:gd name="connsiteY1714" fmla="*/ 3886208 h 5587623"/>
              <a:gd name="connsiteX1715" fmla="*/ 4895471 w 6680434"/>
              <a:gd name="connsiteY1715" fmla="*/ 3794915 h 5587623"/>
              <a:gd name="connsiteX1716" fmla="*/ 4886931 w 6680434"/>
              <a:gd name="connsiteY1716" fmla="*/ 3782987 h 5587623"/>
              <a:gd name="connsiteX1717" fmla="*/ 4799130 w 6680434"/>
              <a:gd name="connsiteY1717" fmla="*/ 3697563 h 5587623"/>
              <a:gd name="connsiteX1718" fmla="*/ 4720074 w 6680434"/>
              <a:gd name="connsiteY1718" fmla="*/ 3622883 h 5587623"/>
              <a:gd name="connsiteX1719" fmla="*/ 4664484 w 6680434"/>
              <a:gd name="connsiteY1719" fmla="*/ 2777038 h 5587623"/>
              <a:gd name="connsiteX1720" fmla="*/ 4717458 w 6680434"/>
              <a:gd name="connsiteY1720" fmla="*/ 2546941 h 5587623"/>
              <a:gd name="connsiteX1721" fmla="*/ 4732326 w 6680434"/>
              <a:gd name="connsiteY1721" fmla="*/ 2450502 h 5587623"/>
              <a:gd name="connsiteX1722" fmla="*/ 4734449 w 6680434"/>
              <a:gd name="connsiteY1722" fmla="*/ 2436727 h 5587623"/>
              <a:gd name="connsiteX1723" fmla="*/ 4735311 w 6680434"/>
              <a:gd name="connsiteY1723" fmla="*/ 2421191 h 5587623"/>
              <a:gd name="connsiteX1724" fmla="*/ 4740313 w 6680434"/>
              <a:gd name="connsiteY1724" fmla="*/ 2331009 h 5587623"/>
              <a:gd name="connsiteX1725" fmla="*/ 4731453 w 6680434"/>
              <a:gd name="connsiteY1725" fmla="*/ 2230742 h 5587623"/>
              <a:gd name="connsiteX1726" fmla="*/ 4704272 w 6680434"/>
              <a:gd name="connsiteY1726" fmla="*/ 2136879 h 5587623"/>
              <a:gd name="connsiteX1727" fmla="*/ 4655172 w 6680434"/>
              <a:gd name="connsiteY1727" fmla="*/ 2050376 h 5587623"/>
              <a:gd name="connsiteX1728" fmla="*/ 4580553 w 6680434"/>
              <a:gd name="connsiteY1728" fmla="*/ 1972183 h 5587623"/>
              <a:gd name="connsiteX1729" fmla="*/ 4066380 w 6680434"/>
              <a:gd name="connsiteY1729" fmla="*/ 1830433 h 5587623"/>
              <a:gd name="connsiteX1730" fmla="*/ 3608194 w 6680434"/>
              <a:gd name="connsiteY1730" fmla="*/ 1957300 h 5587623"/>
              <a:gd name="connsiteX1731" fmla="*/ 3074011 w 6680434"/>
              <a:gd name="connsiteY1731" fmla="*/ 2077949 h 5587623"/>
              <a:gd name="connsiteX1732" fmla="*/ 2672877 w 6680434"/>
              <a:gd name="connsiteY1732" fmla="*/ 1886697 h 5587623"/>
              <a:gd name="connsiteX1733" fmla="*/ 2594846 w 6680434"/>
              <a:gd name="connsiteY1733" fmla="*/ 1833596 h 5587623"/>
              <a:gd name="connsiteX1734" fmla="*/ 2216029 w 6680434"/>
              <a:gd name="connsiteY1734" fmla="*/ 1714399 h 5587623"/>
              <a:gd name="connsiteX1735" fmla="*/ 1462669 w 6680434"/>
              <a:gd name="connsiteY1735" fmla="*/ 2029698 h 5587623"/>
              <a:gd name="connsiteX1736" fmla="*/ 1356369 w 6680434"/>
              <a:gd name="connsiteY1736" fmla="*/ 2114750 h 5587623"/>
              <a:gd name="connsiteX1737" fmla="*/ 1309159 w 6680434"/>
              <a:gd name="connsiteY1737" fmla="*/ 2153290 h 5587623"/>
              <a:gd name="connsiteX1738" fmla="*/ 609089 w 6680434"/>
              <a:gd name="connsiteY1738" fmla="*/ 2570548 h 5587623"/>
              <a:gd name="connsiteX1739" fmla="*/ 374470 w 6680434"/>
              <a:gd name="connsiteY1739" fmla="*/ 2690509 h 5587623"/>
              <a:gd name="connsiteX1740" fmla="*/ 13405 w 6680434"/>
              <a:gd name="connsiteY1740" fmla="*/ 3042840 h 5587623"/>
              <a:gd name="connsiteX1741" fmla="*/ 0 w 6680434"/>
              <a:gd name="connsiteY1741" fmla="*/ 3075583 h 5587623"/>
              <a:gd name="connsiteX1742" fmla="*/ 0 w 6680434"/>
              <a:gd name="connsiteY1742" fmla="*/ 2971543 h 5587623"/>
              <a:gd name="connsiteX1743" fmla="*/ 2337 w 6680434"/>
              <a:gd name="connsiteY1743" fmla="*/ 2967139 h 5587623"/>
              <a:gd name="connsiteX1744" fmla="*/ 124805 w 6680434"/>
              <a:gd name="connsiteY1744" fmla="*/ 2812388 h 5587623"/>
              <a:gd name="connsiteX1745" fmla="*/ 176358 w 6680434"/>
              <a:gd name="connsiteY1745" fmla="*/ 2768238 h 5587623"/>
              <a:gd name="connsiteX1746" fmla="*/ 229139 w 6680434"/>
              <a:gd name="connsiteY1746" fmla="*/ 2723034 h 5587623"/>
              <a:gd name="connsiteX1747" fmla="*/ 350442 w 6680434"/>
              <a:gd name="connsiteY1747" fmla="*/ 2647145 h 5587623"/>
              <a:gd name="connsiteX1748" fmla="*/ 587010 w 6680434"/>
              <a:gd name="connsiteY1748" fmla="*/ 2526289 h 5587623"/>
              <a:gd name="connsiteX1749" fmla="*/ 1278366 w 6680434"/>
              <a:gd name="connsiteY1749" fmla="*/ 2114739 h 5587623"/>
              <a:gd name="connsiteX1750" fmla="*/ 1325577 w 6680434"/>
              <a:gd name="connsiteY1750" fmla="*/ 2076202 h 5587623"/>
              <a:gd name="connsiteX1751" fmla="*/ 1433030 w 6680434"/>
              <a:gd name="connsiteY1751" fmla="*/ 1989789 h 5587623"/>
              <a:gd name="connsiteX1752" fmla="*/ 2219905 w 6680434"/>
              <a:gd name="connsiteY1752" fmla="*/ 1664608 h 5587623"/>
              <a:gd name="connsiteX1753" fmla="*/ 2187342 w 6680434"/>
              <a:gd name="connsiteY1753" fmla="*/ 1525513 h 5587623"/>
              <a:gd name="connsiteX1754" fmla="*/ 2298093 w 6680434"/>
              <a:gd name="connsiteY1754" fmla="*/ 1535155 h 5587623"/>
              <a:gd name="connsiteX1755" fmla="*/ 2298097 w 6680434"/>
              <a:gd name="connsiteY1755" fmla="*/ 1535156 h 5587623"/>
              <a:gd name="connsiteX1756" fmla="*/ 2298100 w 6680434"/>
              <a:gd name="connsiteY1756" fmla="*/ 1535156 h 5587623"/>
              <a:gd name="connsiteX1757" fmla="*/ 2610571 w 6680434"/>
              <a:gd name="connsiteY1757" fmla="*/ 1660310 h 5587623"/>
              <a:gd name="connsiteX1758" fmla="*/ 2683445 w 6680434"/>
              <a:gd name="connsiteY1758" fmla="*/ 1709954 h 5587623"/>
              <a:gd name="connsiteX1759" fmla="*/ 2693885 w 6680434"/>
              <a:gd name="connsiteY1759" fmla="*/ 1717065 h 5587623"/>
              <a:gd name="connsiteX1760" fmla="*/ 2744955 w 6680434"/>
              <a:gd name="connsiteY1760" fmla="*/ 1751740 h 5587623"/>
              <a:gd name="connsiteX1761" fmla="*/ 2789453 w 6680434"/>
              <a:gd name="connsiteY1761" fmla="*/ 1781952 h 5587623"/>
              <a:gd name="connsiteX1762" fmla="*/ 2888045 w 6680434"/>
              <a:gd name="connsiteY1762" fmla="*/ 1840782 h 5587623"/>
              <a:gd name="connsiteX1763" fmla="*/ 2979333 w 6680434"/>
              <a:gd name="connsiteY1763" fmla="*/ 1881134 h 5587623"/>
              <a:gd name="connsiteX1764" fmla="*/ 2991037 w 6680434"/>
              <a:gd name="connsiteY1764" fmla="*/ 1886307 h 5587623"/>
              <a:gd name="connsiteX1765" fmla="*/ 3034725 w 6680434"/>
              <a:gd name="connsiteY1765" fmla="*/ 1896336 h 5587623"/>
              <a:gd name="connsiteX1766" fmla="*/ 3099804 w 6680434"/>
              <a:gd name="connsiteY1766" fmla="*/ 1911273 h 5587623"/>
              <a:gd name="connsiteX1767" fmla="*/ 3129559 w 6680434"/>
              <a:gd name="connsiteY1767" fmla="*/ 1913030 h 5587623"/>
              <a:gd name="connsiteX1768" fmla="*/ 3166855 w 6680434"/>
              <a:gd name="connsiteY1768" fmla="*/ 1915230 h 5587623"/>
              <a:gd name="connsiteX1769" fmla="*/ 3642963 w 6680434"/>
              <a:gd name="connsiteY1769" fmla="*/ 1785257 h 5587623"/>
              <a:gd name="connsiteX1770" fmla="*/ 4145530 w 6680434"/>
              <a:gd name="connsiteY1770" fmla="*/ 1645784 h 5587623"/>
              <a:gd name="connsiteX1771" fmla="*/ 4474943 w 6680434"/>
              <a:gd name="connsiteY1771" fmla="*/ 1680606 h 5587623"/>
              <a:gd name="connsiteX1772" fmla="*/ 4491658 w 6680434"/>
              <a:gd name="connsiteY1772" fmla="*/ 1686978 h 5587623"/>
              <a:gd name="connsiteX1773" fmla="*/ 4609888 w 6680434"/>
              <a:gd name="connsiteY1773" fmla="*/ 1732057 h 5587623"/>
              <a:gd name="connsiteX1774" fmla="*/ 4723231 w 6680434"/>
              <a:gd name="connsiteY1774" fmla="*/ 1806921 h 5587623"/>
              <a:gd name="connsiteX1775" fmla="*/ 4828617 w 6680434"/>
              <a:gd name="connsiteY1775" fmla="*/ 2707457 h 5587623"/>
              <a:gd name="connsiteX1776" fmla="*/ 4878196 w 6680434"/>
              <a:gd name="connsiteY1776" fmla="*/ 3561315 h 5587623"/>
              <a:gd name="connsiteX1777" fmla="*/ 4958702 w 6680434"/>
              <a:gd name="connsiteY1777" fmla="*/ 3636530 h 5587623"/>
              <a:gd name="connsiteX1778" fmla="*/ 5057928 w 6680434"/>
              <a:gd name="connsiteY1778" fmla="*/ 3733431 h 5587623"/>
              <a:gd name="connsiteX1779" fmla="*/ 5079552 w 6680434"/>
              <a:gd name="connsiteY1779" fmla="*/ 3765490 h 5587623"/>
              <a:gd name="connsiteX1780" fmla="*/ 5091299 w 6680434"/>
              <a:gd name="connsiteY1780" fmla="*/ 3782905 h 5587623"/>
              <a:gd name="connsiteX1781" fmla="*/ 5091303 w 6680434"/>
              <a:gd name="connsiteY1781" fmla="*/ 3782913 h 5587623"/>
              <a:gd name="connsiteX1782" fmla="*/ 5091307 w 6680434"/>
              <a:gd name="connsiteY1782" fmla="*/ 3782918 h 5587623"/>
              <a:gd name="connsiteX1783" fmla="*/ 5081769 w 6680434"/>
              <a:gd name="connsiteY1783" fmla="*/ 4205715 h 5587623"/>
              <a:gd name="connsiteX1784" fmla="*/ 4964619 w 6680434"/>
              <a:gd name="connsiteY1784" fmla="*/ 4353223 h 5587623"/>
              <a:gd name="connsiteX1785" fmla="*/ 4835836 w 6680434"/>
              <a:gd name="connsiteY1785" fmla="*/ 4556882 h 5587623"/>
              <a:gd name="connsiteX1786" fmla="*/ 4883128 w 6680434"/>
              <a:gd name="connsiteY1786" fmla="*/ 4749882 h 5587623"/>
              <a:gd name="connsiteX1787" fmla="*/ 4934625 w 6680434"/>
              <a:gd name="connsiteY1787" fmla="*/ 4910730 h 5587623"/>
              <a:gd name="connsiteX1788" fmla="*/ 4707053 w 6680434"/>
              <a:gd name="connsiteY1788" fmla="*/ 5339062 h 5587623"/>
              <a:gd name="connsiteX1789" fmla="*/ 4523869 w 6680434"/>
              <a:gd name="connsiteY1789" fmla="*/ 5551604 h 5587623"/>
              <a:gd name="connsiteX1790" fmla="*/ 4510584 w 6680434"/>
              <a:gd name="connsiteY1790" fmla="*/ 5587623 h 5587623"/>
              <a:gd name="connsiteX1791" fmla="*/ 4464694 w 6680434"/>
              <a:gd name="connsiteY1791" fmla="*/ 5587623 h 5587623"/>
              <a:gd name="connsiteX1792" fmla="*/ 4483542 w 6680434"/>
              <a:gd name="connsiteY1792" fmla="*/ 5534772 h 5587623"/>
              <a:gd name="connsiteX1793" fmla="*/ 4676360 w 6680434"/>
              <a:gd name="connsiteY1793" fmla="*/ 5307375 h 5587623"/>
              <a:gd name="connsiteX1794" fmla="*/ 4888829 w 6680434"/>
              <a:gd name="connsiteY1794" fmla="*/ 4916866 h 5587623"/>
              <a:gd name="connsiteX1795" fmla="*/ 4840513 w 6680434"/>
              <a:gd name="connsiteY1795" fmla="*/ 4768722 h 5587623"/>
              <a:gd name="connsiteX1796" fmla="*/ 4791228 w 6680434"/>
              <a:gd name="connsiteY1796" fmla="*/ 4550503 h 5587623"/>
              <a:gd name="connsiteX1797" fmla="*/ 4932815 w 6680434"/>
              <a:gd name="connsiteY1797" fmla="*/ 4320712 h 5587623"/>
              <a:gd name="connsiteX1798" fmla="*/ 5042328 w 6680434"/>
              <a:gd name="connsiteY1798" fmla="*/ 4183426 h 5587623"/>
              <a:gd name="connsiteX1799" fmla="*/ 5095706 w 6680434"/>
              <a:gd name="connsiteY1799" fmla="*/ 3977662 h 5587623"/>
              <a:gd name="connsiteX1800" fmla="*/ 5078572 w 6680434"/>
              <a:gd name="connsiteY1800" fmla="*/ 3871946 h 5587623"/>
              <a:gd name="connsiteX1801" fmla="*/ 5059274 w 6680434"/>
              <a:gd name="connsiteY1801" fmla="*/ 3830716 h 5587623"/>
              <a:gd name="connsiteX1802" fmla="*/ 5033215 w 6680434"/>
              <a:gd name="connsiteY1802" fmla="*/ 3775043 h 5587623"/>
              <a:gd name="connsiteX1803" fmla="*/ 5023653 w 6680434"/>
              <a:gd name="connsiteY1803" fmla="*/ 3761674 h 5587623"/>
              <a:gd name="connsiteX1804" fmla="*/ 4929510 w 6680434"/>
              <a:gd name="connsiteY1804" fmla="*/ 3669623 h 5587623"/>
              <a:gd name="connsiteX1805" fmla="*/ 4845280 w 6680434"/>
              <a:gd name="connsiteY1805" fmla="*/ 3590711 h 5587623"/>
              <a:gd name="connsiteX1806" fmla="*/ 4785390 w 6680434"/>
              <a:gd name="connsiteY1806" fmla="*/ 2694805 h 5587623"/>
              <a:gd name="connsiteX1807" fmla="*/ 4695390 w 6680434"/>
              <a:gd name="connsiteY1807" fmla="*/ 1841167 h 5587623"/>
              <a:gd name="connsiteX1808" fmla="*/ 4461225 w 6680434"/>
              <a:gd name="connsiteY1808" fmla="*/ 1723484 h 5587623"/>
              <a:gd name="connsiteX1809" fmla="*/ 4427121 w 6680434"/>
              <a:gd name="connsiteY1809" fmla="*/ 1717267 h 5587623"/>
              <a:gd name="connsiteX1810" fmla="*/ 4314463 w 6680434"/>
              <a:gd name="connsiteY1810" fmla="*/ 1696731 h 5587623"/>
              <a:gd name="connsiteX1811" fmla="*/ 4148021 w 6680434"/>
              <a:gd name="connsiteY1811" fmla="*/ 1691816 h 5587623"/>
              <a:gd name="connsiteX1812" fmla="*/ 3660990 w 6680434"/>
              <a:gd name="connsiteY1812" fmla="*/ 1827625 h 5587623"/>
              <a:gd name="connsiteX1813" fmla="*/ 3094937 w 6680434"/>
              <a:gd name="connsiteY1813" fmla="*/ 1956721 h 5587623"/>
              <a:gd name="connsiteX1814" fmla="*/ 2979381 w 6680434"/>
              <a:gd name="connsiteY1814" fmla="*/ 1929910 h 5587623"/>
              <a:gd name="connsiteX1815" fmla="*/ 2979380 w 6680434"/>
              <a:gd name="connsiteY1815" fmla="*/ 1929910 h 5587623"/>
              <a:gd name="connsiteX1816" fmla="*/ 2979374 w 6680434"/>
              <a:gd name="connsiteY1816" fmla="*/ 1929908 h 5587623"/>
              <a:gd name="connsiteX1817" fmla="*/ 2669021 w 6680434"/>
              <a:gd name="connsiteY1817" fmla="*/ 1753971 h 5587623"/>
              <a:gd name="connsiteX1818" fmla="*/ 2586557 w 6680434"/>
              <a:gd name="connsiteY1818" fmla="*/ 1697665 h 5587623"/>
              <a:gd name="connsiteX1819" fmla="*/ 2490749 w 6680434"/>
              <a:gd name="connsiteY1819" fmla="*/ 1643051 h 5587623"/>
              <a:gd name="connsiteX1820" fmla="*/ 2391770 w 6680434"/>
              <a:gd name="connsiteY1820" fmla="*/ 1603777 h 5587623"/>
              <a:gd name="connsiteX1821" fmla="*/ 2290359 w 6680434"/>
              <a:gd name="connsiteY1821" fmla="*/ 1580053 h 5587623"/>
              <a:gd name="connsiteX1822" fmla="*/ 2289507 w 6680434"/>
              <a:gd name="connsiteY1822" fmla="*/ 1579854 h 5587623"/>
              <a:gd name="connsiteX1823" fmla="*/ 2183846 w 6680434"/>
              <a:gd name="connsiteY1823" fmla="*/ 1571294 h 5587623"/>
              <a:gd name="connsiteX1824" fmla="*/ 1384302 w 6680434"/>
              <a:gd name="connsiteY1824" fmla="*/ 1907765 h 5587623"/>
              <a:gd name="connsiteX1825" fmla="*/ 1264512 w 6680434"/>
              <a:gd name="connsiteY1825" fmla="*/ 2004587 h 5587623"/>
              <a:gd name="connsiteX1826" fmla="*/ 1221902 w 6680434"/>
              <a:gd name="connsiteY1826" fmla="*/ 2039835 h 5587623"/>
              <a:gd name="connsiteX1827" fmla="*/ 476149 w 6680434"/>
              <a:gd name="connsiteY1827" fmla="*/ 2490291 h 5587623"/>
              <a:gd name="connsiteX1828" fmla="*/ 379419 w 6680434"/>
              <a:gd name="connsiteY1828" fmla="*/ 2540324 h 5587623"/>
              <a:gd name="connsiteX1829" fmla="*/ 237216 w 6680434"/>
              <a:gd name="connsiteY1829" fmla="*/ 2613882 h 5587623"/>
              <a:gd name="connsiteX1830" fmla="*/ 116293 w 6680434"/>
              <a:gd name="connsiteY1830" fmla="*/ 2689922 h 5587623"/>
              <a:gd name="connsiteX1831" fmla="*/ 22981 w 6680434"/>
              <a:gd name="connsiteY1831" fmla="*/ 2770291 h 5587623"/>
              <a:gd name="connsiteX1832" fmla="*/ 12436 w 6680434"/>
              <a:gd name="connsiteY1832" fmla="*/ 2779375 h 5587623"/>
              <a:gd name="connsiteX1833" fmla="*/ 0 w 6680434"/>
              <a:gd name="connsiteY1833" fmla="*/ 2793419 h 5587623"/>
              <a:gd name="connsiteX1834" fmla="*/ 0 w 6680434"/>
              <a:gd name="connsiteY1834" fmla="*/ 2729816 h 5587623"/>
              <a:gd name="connsiteX1835" fmla="*/ 87531 w 6680434"/>
              <a:gd name="connsiteY1835" fmla="*/ 2654086 h 5587623"/>
              <a:gd name="connsiteX1836" fmla="*/ 214818 w 6680434"/>
              <a:gd name="connsiteY1836" fmla="*/ 2573592 h 5587623"/>
              <a:gd name="connsiteX1837" fmla="*/ 454419 w 6680434"/>
              <a:gd name="connsiteY1837" fmla="*/ 2449507 h 5587623"/>
              <a:gd name="connsiteX1838" fmla="*/ 1190738 w 6680434"/>
              <a:gd name="connsiteY1838" fmla="*/ 2005266 h 5587623"/>
              <a:gd name="connsiteX1839" fmla="*/ 1233343 w 6680434"/>
              <a:gd name="connsiteY1839" fmla="*/ 1970019 h 5587623"/>
              <a:gd name="connsiteX1840" fmla="*/ 1354186 w 6680434"/>
              <a:gd name="connsiteY1840" fmla="*/ 1872440 h 5587623"/>
              <a:gd name="connsiteX1841" fmla="*/ 2187342 w 6680434"/>
              <a:gd name="connsiteY1841" fmla="*/ 1525513 h 5587623"/>
              <a:gd name="connsiteX1842" fmla="*/ 2153642 w 6680434"/>
              <a:gd name="connsiteY1842" fmla="*/ 1387364 h 5587623"/>
              <a:gd name="connsiteX1843" fmla="*/ 2600521 w 6680434"/>
              <a:gd name="connsiteY1843" fmla="*/ 1528848 h 5587623"/>
              <a:gd name="connsiteX1844" fmla="*/ 2688521 w 6680434"/>
              <a:gd name="connsiteY1844" fmla="*/ 1589158 h 5587623"/>
              <a:gd name="connsiteX1845" fmla="*/ 3117299 w 6680434"/>
              <a:gd name="connsiteY1845" fmla="*/ 1795175 h 5587623"/>
              <a:gd name="connsiteX1846" fmla="*/ 3692080 w 6680434"/>
              <a:gd name="connsiteY1846" fmla="*/ 1660362 h 5587623"/>
              <a:gd name="connsiteX1847" fmla="*/ 4225612 w 6680434"/>
              <a:gd name="connsiteY1847" fmla="*/ 1510430 h 5587623"/>
              <a:gd name="connsiteX1848" fmla="*/ 4837321 w 6680434"/>
              <a:gd name="connsiteY1848" fmla="*/ 1678053 h 5587623"/>
              <a:gd name="connsiteX1849" fmla="*/ 4949028 w 6680434"/>
              <a:gd name="connsiteY1849" fmla="*/ 2627728 h 5587623"/>
              <a:gd name="connsiteX1850" fmla="*/ 5002906 w 6680434"/>
              <a:gd name="connsiteY1850" fmla="*/ 3531659 h 5587623"/>
              <a:gd name="connsiteX1851" fmla="*/ 5087738 w 6680434"/>
              <a:gd name="connsiteY1851" fmla="*/ 3610672 h 5587623"/>
              <a:gd name="connsiteX1852" fmla="*/ 5192911 w 6680434"/>
              <a:gd name="connsiteY1852" fmla="*/ 3712912 h 5587623"/>
              <a:gd name="connsiteX1853" fmla="*/ 5218956 w 6680434"/>
              <a:gd name="connsiteY1853" fmla="*/ 4210640 h 5587623"/>
              <a:gd name="connsiteX1854" fmla="*/ 5095899 w 6680434"/>
              <a:gd name="connsiteY1854" fmla="*/ 4365578 h 5587623"/>
              <a:gd name="connsiteX1855" fmla="*/ 4959685 w 6680434"/>
              <a:gd name="connsiteY1855" fmla="*/ 4581986 h 5587623"/>
              <a:gd name="connsiteX1856" fmla="*/ 5009988 w 6680434"/>
              <a:gd name="connsiteY1856" fmla="*/ 4786684 h 5587623"/>
              <a:gd name="connsiteX1857" fmla="*/ 5065248 w 6680434"/>
              <a:gd name="connsiteY1857" fmla="*/ 4956516 h 5587623"/>
              <a:gd name="connsiteX1858" fmla="*/ 4826897 w 6680434"/>
              <a:gd name="connsiteY1858" fmla="*/ 5410096 h 5587623"/>
              <a:gd name="connsiteX1859" fmla="*/ 4685999 w 6680434"/>
              <a:gd name="connsiteY1859" fmla="*/ 5555298 h 5587623"/>
              <a:gd name="connsiteX1860" fmla="*/ 4664802 w 6680434"/>
              <a:gd name="connsiteY1860" fmla="*/ 5587623 h 5587623"/>
              <a:gd name="connsiteX1861" fmla="*/ 4609716 w 6680434"/>
              <a:gd name="connsiteY1861" fmla="*/ 5587623 h 5587623"/>
              <a:gd name="connsiteX1862" fmla="*/ 4647756 w 6680434"/>
              <a:gd name="connsiteY1862" fmla="*/ 5528900 h 5587623"/>
              <a:gd name="connsiteX1863" fmla="*/ 4794699 w 6680434"/>
              <a:gd name="connsiteY1863" fmla="*/ 5376299 h 5587623"/>
              <a:gd name="connsiteX1864" fmla="*/ 5018849 w 6680434"/>
              <a:gd name="connsiteY1864" fmla="*/ 4962550 h 5587623"/>
              <a:gd name="connsiteX1865" fmla="*/ 4967013 w 6680434"/>
              <a:gd name="connsiteY1865" fmla="*/ 4805757 h 5587623"/>
              <a:gd name="connsiteX1866" fmla="*/ 4914083 w 6680434"/>
              <a:gd name="connsiteY1866" fmla="*/ 4577987 h 5587623"/>
              <a:gd name="connsiteX1867" fmla="*/ 5061681 w 6680434"/>
              <a:gd name="connsiteY1867" fmla="*/ 4336434 h 5587623"/>
              <a:gd name="connsiteX1868" fmla="*/ 5124503 w 6680434"/>
              <a:gd name="connsiteY1868" fmla="*/ 4267871 h 5587623"/>
              <a:gd name="connsiteX1869" fmla="*/ 5160524 w 6680434"/>
              <a:gd name="connsiteY1869" fmla="*/ 4215863 h 5587623"/>
              <a:gd name="connsiteX1870" fmla="*/ 5177446 w 6680434"/>
              <a:gd name="connsiteY1870" fmla="*/ 4191429 h 5587623"/>
              <a:gd name="connsiteX1871" fmla="*/ 5184039 w 6680434"/>
              <a:gd name="connsiteY1871" fmla="*/ 4175355 h 5587623"/>
              <a:gd name="connsiteX1872" fmla="*/ 5220584 w 6680434"/>
              <a:gd name="connsiteY1872" fmla="*/ 4086251 h 5587623"/>
              <a:gd name="connsiteX1873" fmla="*/ 5233493 w 6680434"/>
              <a:gd name="connsiteY1873" fmla="*/ 3973443 h 5587623"/>
              <a:gd name="connsiteX1874" fmla="*/ 5167122 w 6680434"/>
              <a:gd name="connsiteY1874" fmla="*/ 3758990 h 5587623"/>
              <a:gd name="connsiteX1875" fmla="*/ 5156561 w 6680434"/>
              <a:gd name="connsiteY1875" fmla="*/ 3744233 h 5587623"/>
              <a:gd name="connsiteX1876" fmla="*/ 5057226 w 6680434"/>
              <a:gd name="connsiteY1876" fmla="*/ 3647898 h 5587623"/>
              <a:gd name="connsiteX1877" fmla="*/ 4968411 w 6680434"/>
              <a:gd name="connsiteY1877" fmla="*/ 3564801 h 5587623"/>
              <a:gd name="connsiteX1878" fmla="*/ 4904227 w 6680434"/>
              <a:gd name="connsiteY1878" fmla="*/ 2618858 h 5587623"/>
              <a:gd name="connsiteX1879" fmla="*/ 4807311 w 6680434"/>
              <a:gd name="connsiteY1879" fmla="*/ 1715985 h 5587623"/>
              <a:gd name="connsiteX1880" fmla="*/ 4227083 w 6680434"/>
              <a:gd name="connsiteY1880" fmla="*/ 1558783 h 5587623"/>
              <a:gd name="connsiteX1881" fmla="*/ 3711102 w 6680434"/>
              <a:gd name="connsiteY1881" fmla="*/ 1704134 h 5587623"/>
              <a:gd name="connsiteX1882" fmla="*/ 3114846 w 6680434"/>
              <a:gd name="connsiteY1882" fmla="*/ 1841025 h 5587623"/>
              <a:gd name="connsiteX1883" fmla="*/ 2665012 w 6680434"/>
              <a:gd name="connsiteY1883" fmla="*/ 1627223 h 5587623"/>
              <a:gd name="connsiteX1884" fmla="*/ 2577765 w 6680434"/>
              <a:gd name="connsiteY1884" fmla="*/ 1567961 h 5587623"/>
              <a:gd name="connsiteX1885" fmla="*/ 2151551 w 6680434"/>
              <a:gd name="connsiteY1885" fmla="*/ 1434243 h 5587623"/>
              <a:gd name="connsiteX1886" fmla="*/ 1855554 w 6680434"/>
              <a:gd name="connsiteY1886" fmla="*/ 1483184 h 5587623"/>
              <a:gd name="connsiteX1887" fmla="*/ 1751449 w 6680434"/>
              <a:gd name="connsiteY1887" fmla="*/ 1522208 h 5587623"/>
              <a:gd name="connsiteX1888" fmla="*/ 1644520 w 6680434"/>
              <a:gd name="connsiteY1888" fmla="*/ 1572602 h 5587623"/>
              <a:gd name="connsiteX1889" fmla="*/ 1534673 w 6680434"/>
              <a:gd name="connsiteY1889" fmla="*/ 1634389 h 5587623"/>
              <a:gd name="connsiteX1890" fmla="*/ 1433148 w 6680434"/>
              <a:gd name="connsiteY1890" fmla="*/ 1700249 h 5587623"/>
              <a:gd name="connsiteX1891" fmla="*/ 1421856 w 6680434"/>
              <a:gd name="connsiteY1891" fmla="*/ 1707574 h 5587623"/>
              <a:gd name="connsiteX1892" fmla="*/ 1409002 w 6680434"/>
              <a:gd name="connsiteY1892" fmla="*/ 1716960 h 5587623"/>
              <a:gd name="connsiteX1893" fmla="*/ 1306017 w 6680434"/>
              <a:gd name="connsiteY1893" fmla="*/ 1792164 h 5587623"/>
              <a:gd name="connsiteX1894" fmla="*/ 1170965 w 6680434"/>
              <a:gd name="connsiteY1894" fmla="*/ 1902018 h 5587623"/>
              <a:gd name="connsiteX1895" fmla="*/ 1134500 w 6680434"/>
              <a:gd name="connsiteY1895" fmla="*/ 1932358 h 5587623"/>
              <a:gd name="connsiteX1896" fmla="*/ 345169 w 6680434"/>
              <a:gd name="connsiteY1896" fmla="*/ 2414498 h 5587623"/>
              <a:gd name="connsiteX1897" fmla="*/ 249658 w 6680434"/>
              <a:gd name="connsiteY1897" fmla="*/ 2464557 h 5587623"/>
              <a:gd name="connsiteX1898" fmla="*/ 103259 w 6680434"/>
              <a:gd name="connsiteY1898" fmla="*/ 2541296 h 5587623"/>
              <a:gd name="connsiteX1899" fmla="*/ 0 w 6680434"/>
              <a:gd name="connsiteY1899" fmla="*/ 2606600 h 5587623"/>
              <a:gd name="connsiteX1900" fmla="*/ 0 w 6680434"/>
              <a:gd name="connsiteY1900" fmla="*/ 2550522 h 5587623"/>
              <a:gd name="connsiteX1901" fmla="*/ 79440 w 6680434"/>
              <a:gd name="connsiteY1901" fmla="*/ 2499876 h 5587623"/>
              <a:gd name="connsiteX1902" fmla="*/ 322454 w 6680434"/>
              <a:gd name="connsiteY1902" fmla="*/ 2372295 h 5587623"/>
              <a:gd name="connsiteX1903" fmla="*/ 529878 w 6680434"/>
              <a:gd name="connsiteY1903" fmla="*/ 2263716 h 5587623"/>
              <a:gd name="connsiteX1904" fmla="*/ 702916 w 6680434"/>
              <a:gd name="connsiteY1904" fmla="*/ 2167009 h 5587623"/>
              <a:gd name="connsiteX1905" fmla="*/ 729772 w 6680434"/>
              <a:gd name="connsiteY1905" fmla="*/ 2151999 h 5587623"/>
              <a:gd name="connsiteX1906" fmla="*/ 921169 w 6680434"/>
              <a:gd name="connsiteY1906" fmla="*/ 2031319 h 5587623"/>
              <a:gd name="connsiteX1907" fmla="*/ 1003071 w 6680434"/>
              <a:gd name="connsiteY1907" fmla="*/ 1970332 h 5587623"/>
              <a:gd name="connsiteX1908" fmla="*/ 1103070 w 6680434"/>
              <a:gd name="connsiteY1908" fmla="*/ 1895864 h 5587623"/>
              <a:gd name="connsiteX1909" fmla="*/ 1139535 w 6680434"/>
              <a:gd name="connsiteY1909" fmla="*/ 1865527 h 5587623"/>
              <a:gd name="connsiteX1910" fmla="*/ 1151861 w 6680434"/>
              <a:gd name="connsiteY1910" fmla="*/ 1855501 h 5587623"/>
              <a:gd name="connsiteX1911" fmla="*/ 1274533 w 6680434"/>
              <a:gd name="connsiteY1911" fmla="*/ 1755692 h 5587623"/>
              <a:gd name="connsiteX1912" fmla="*/ 1625665 w 6680434"/>
              <a:gd name="connsiteY1912" fmla="*/ 1528760 h 5587623"/>
              <a:gd name="connsiteX1913" fmla="*/ 1649124 w 6680434"/>
              <a:gd name="connsiteY1913" fmla="*/ 1517798 h 5587623"/>
              <a:gd name="connsiteX1914" fmla="*/ 1736807 w 6680434"/>
              <a:gd name="connsiteY1914" fmla="*/ 1476824 h 5587623"/>
              <a:gd name="connsiteX1915" fmla="*/ 2153642 w 6680434"/>
              <a:gd name="connsiteY1915" fmla="*/ 1387364 h 5587623"/>
              <a:gd name="connsiteX1916" fmla="*/ 2122572 w 6680434"/>
              <a:gd name="connsiteY1916" fmla="*/ 1247077 h 5587623"/>
              <a:gd name="connsiteX1917" fmla="*/ 2593162 w 6680434"/>
              <a:gd name="connsiteY1917" fmla="*/ 1395987 h 5587623"/>
              <a:gd name="connsiteX1918" fmla="*/ 2685692 w 6680434"/>
              <a:gd name="connsiteY1918" fmla="*/ 1458904 h 5587623"/>
              <a:gd name="connsiteX1919" fmla="*/ 3138392 w 6680434"/>
              <a:gd name="connsiteY1919" fmla="*/ 1675968 h 5587623"/>
              <a:gd name="connsiteX1920" fmla="*/ 3745399 w 6680434"/>
              <a:gd name="connsiteY1920" fmla="*/ 1532452 h 5587623"/>
              <a:gd name="connsiteX1921" fmla="*/ 4305757 w 6680434"/>
              <a:gd name="connsiteY1921" fmla="*/ 1374489 h 5587623"/>
              <a:gd name="connsiteX1922" fmla="*/ 4951169 w 6680434"/>
              <a:gd name="connsiteY1922" fmla="*/ 1550413 h 5587623"/>
              <a:gd name="connsiteX1923" fmla="*/ 4951171 w 6680434"/>
              <a:gd name="connsiteY1923" fmla="*/ 1550416 h 5587623"/>
              <a:gd name="connsiteX1924" fmla="*/ 4951177 w 6680434"/>
              <a:gd name="connsiteY1924" fmla="*/ 1550419 h 5587623"/>
              <a:gd name="connsiteX1925" fmla="*/ 5069199 w 6680434"/>
              <a:gd name="connsiteY1925" fmla="*/ 2549235 h 5587623"/>
              <a:gd name="connsiteX1926" fmla="*/ 5127369 w 6680434"/>
              <a:gd name="connsiteY1926" fmla="*/ 3503200 h 5587623"/>
              <a:gd name="connsiteX1927" fmla="*/ 5216664 w 6680434"/>
              <a:gd name="connsiteY1927" fmla="*/ 3585824 h 5587623"/>
              <a:gd name="connsiteX1928" fmla="*/ 5217393 w 6680434"/>
              <a:gd name="connsiteY1928" fmla="*/ 3586498 h 5587623"/>
              <a:gd name="connsiteX1929" fmla="*/ 5217394 w 6680434"/>
              <a:gd name="connsiteY1929" fmla="*/ 3586499 h 5587623"/>
              <a:gd name="connsiteX1930" fmla="*/ 5325223 w 6680434"/>
              <a:gd name="connsiteY1930" fmla="*/ 3693188 h 5587623"/>
              <a:gd name="connsiteX1931" fmla="*/ 5353241 w 6680434"/>
              <a:gd name="connsiteY1931" fmla="*/ 4216083 h 5587623"/>
              <a:gd name="connsiteX1932" fmla="*/ 5223729 w 6680434"/>
              <a:gd name="connsiteY1932" fmla="*/ 4379922 h 5587623"/>
              <a:gd name="connsiteX1933" fmla="*/ 5083716 w 6680434"/>
              <a:gd name="connsiteY1933" fmla="*/ 4609680 h 5587623"/>
              <a:gd name="connsiteX1934" fmla="*/ 5137623 w 6680434"/>
              <a:gd name="connsiteY1934" fmla="*/ 4826123 h 5587623"/>
              <a:gd name="connsiteX1935" fmla="*/ 5194925 w 6680434"/>
              <a:gd name="connsiteY1935" fmla="*/ 5004018 h 5587623"/>
              <a:gd name="connsiteX1936" fmla="*/ 4944893 w 6680434"/>
              <a:gd name="connsiteY1936" fmla="*/ 5480838 h 5587623"/>
              <a:gd name="connsiteX1937" fmla="*/ 4866302 w 6680434"/>
              <a:gd name="connsiteY1937" fmla="*/ 5556628 h 5587623"/>
              <a:gd name="connsiteX1938" fmla="*/ 4838476 w 6680434"/>
              <a:gd name="connsiteY1938" fmla="*/ 5587623 h 5587623"/>
              <a:gd name="connsiteX1939" fmla="*/ 4780296 w 6680434"/>
              <a:gd name="connsiteY1939" fmla="*/ 5587623 h 5587623"/>
              <a:gd name="connsiteX1940" fmla="*/ 4834702 w 6680434"/>
              <a:gd name="connsiteY1940" fmla="*/ 5526607 h 5587623"/>
              <a:gd name="connsiteX1941" fmla="*/ 4915153 w 6680434"/>
              <a:gd name="connsiteY1941" fmla="*/ 5448961 h 5587623"/>
              <a:gd name="connsiteX1942" fmla="*/ 5151094 w 6680434"/>
              <a:gd name="connsiteY1942" fmla="*/ 5011407 h 5587623"/>
              <a:gd name="connsiteX1943" fmla="*/ 5095743 w 6680434"/>
              <a:gd name="connsiteY1943" fmla="*/ 4845964 h 5587623"/>
              <a:gd name="connsiteX1944" fmla="*/ 5038192 w 6680434"/>
              <a:gd name="connsiteY1944" fmla="*/ 4605007 h 5587623"/>
              <a:gd name="connsiteX1945" fmla="*/ 5194530 w 6680434"/>
              <a:gd name="connsiteY1945" fmla="*/ 4350286 h 5587623"/>
              <a:gd name="connsiteX1946" fmla="*/ 5316330 w 6680434"/>
              <a:gd name="connsiteY1946" fmla="*/ 4197342 h 5587623"/>
              <a:gd name="connsiteX1947" fmla="*/ 5375399 w 6680434"/>
              <a:gd name="connsiteY1947" fmla="*/ 3965899 h 5587623"/>
              <a:gd name="connsiteX1948" fmla="*/ 5304223 w 6680434"/>
              <a:gd name="connsiteY1948" fmla="*/ 3738496 h 5587623"/>
              <a:gd name="connsiteX1949" fmla="*/ 5292403 w 6680434"/>
              <a:gd name="connsiteY1949" fmla="*/ 3721964 h 5587623"/>
              <a:gd name="connsiteX1950" fmla="*/ 5187625 w 6680434"/>
              <a:gd name="connsiteY1950" fmla="*/ 3620908 h 5587623"/>
              <a:gd name="connsiteX1951" fmla="*/ 5187385 w 6680434"/>
              <a:gd name="connsiteY1951" fmla="*/ 3620676 h 5587623"/>
              <a:gd name="connsiteX1952" fmla="*/ 5093135 w 6680434"/>
              <a:gd name="connsiteY1952" fmla="*/ 3532960 h 5587623"/>
              <a:gd name="connsiteX1953" fmla="*/ 5093134 w 6680434"/>
              <a:gd name="connsiteY1953" fmla="*/ 3532960 h 5587623"/>
              <a:gd name="connsiteX1954" fmla="*/ 5093134 w 6680434"/>
              <a:gd name="connsiteY1954" fmla="*/ 3532959 h 5587623"/>
              <a:gd name="connsiteX1955" fmla="*/ 5088302 w 6680434"/>
              <a:gd name="connsiteY1955" fmla="*/ 3527049 h 5587623"/>
              <a:gd name="connsiteX1956" fmla="*/ 5050401 w 6680434"/>
              <a:gd name="connsiteY1956" fmla="*/ 3480674 h 5587623"/>
              <a:gd name="connsiteX1957" fmla="*/ 5015150 w 6680434"/>
              <a:gd name="connsiteY1957" fmla="*/ 3426330 h 5587623"/>
              <a:gd name="connsiteX1958" fmla="*/ 5015148 w 6680434"/>
              <a:gd name="connsiteY1958" fmla="*/ 3426328 h 5587623"/>
              <a:gd name="connsiteX1959" fmla="*/ 5015148 w 6680434"/>
              <a:gd name="connsiteY1959" fmla="*/ 3426327 h 5587623"/>
              <a:gd name="connsiteX1960" fmla="*/ 5022536 w 6680434"/>
              <a:gd name="connsiteY1960" fmla="*/ 2538504 h 5587623"/>
              <a:gd name="connsiteX1961" fmla="*/ 4919909 w 6680434"/>
              <a:gd name="connsiteY1961" fmla="*/ 1586589 h 5587623"/>
              <a:gd name="connsiteX1962" fmla="*/ 4836511 w 6680434"/>
              <a:gd name="connsiteY1962" fmla="*/ 1532362 h 5587623"/>
              <a:gd name="connsiteX1963" fmla="*/ 4800286 w 6680434"/>
              <a:gd name="connsiteY1963" fmla="*/ 1508809 h 5587623"/>
              <a:gd name="connsiteX1964" fmla="*/ 4306235 w 6680434"/>
              <a:gd name="connsiteY1964" fmla="*/ 1421441 h 5587623"/>
              <a:gd name="connsiteX1965" fmla="*/ 3761661 w 6680434"/>
              <a:gd name="connsiteY1965" fmla="*/ 1576085 h 5587623"/>
              <a:gd name="connsiteX1966" fmla="*/ 3131759 w 6680434"/>
              <a:gd name="connsiteY1966" fmla="*/ 1722685 h 5587623"/>
              <a:gd name="connsiteX1967" fmla="*/ 2658009 w 6680434"/>
              <a:gd name="connsiteY1967" fmla="*/ 1497842 h 5587623"/>
              <a:gd name="connsiteX1968" fmla="*/ 2566334 w 6680434"/>
              <a:gd name="connsiteY1968" fmla="*/ 1435370 h 5587623"/>
              <a:gd name="connsiteX1969" fmla="*/ 2116166 w 6680434"/>
              <a:gd name="connsiteY1969" fmla="*/ 1295172 h 5587623"/>
              <a:gd name="connsiteX1970" fmla="*/ 1224608 w 6680434"/>
              <a:gd name="connsiteY1970" fmla="*/ 1674534 h 5587623"/>
              <a:gd name="connsiteX1971" fmla="*/ 1071905 w 6680434"/>
              <a:gd name="connsiteY1971" fmla="*/ 1799162 h 5587623"/>
              <a:gd name="connsiteX1972" fmla="*/ 1044360 w 6680434"/>
              <a:gd name="connsiteY1972" fmla="*/ 1822586 h 5587623"/>
              <a:gd name="connsiteX1973" fmla="*/ 210300 w 6680434"/>
              <a:gd name="connsiteY1973" fmla="*/ 2337774 h 5587623"/>
              <a:gd name="connsiteX1974" fmla="*/ 0 w 6680434"/>
              <a:gd name="connsiteY1974" fmla="*/ 2448996 h 5587623"/>
              <a:gd name="connsiteX1975" fmla="*/ 0 w 6680434"/>
              <a:gd name="connsiteY1975" fmla="*/ 2396441 h 5587623"/>
              <a:gd name="connsiteX1976" fmla="*/ 189775 w 6680434"/>
              <a:gd name="connsiteY1976" fmla="*/ 2295603 h 5587623"/>
              <a:gd name="connsiteX1977" fmla="*/ 1015686 w 6680434"/>
              <a:gd name="connsiteY1977" fmla="*/ 1786240 h 5587623"/>
              <a:gd name="connsiteX1978" fmla="*/ 1043230 w 6680434"/>
              <a:gd name="connsiteY1978" fmla="*/ 1762813 h 5587623"/>
              <a:gd name="connsiteX1979" fmla="*/ 1197378 w 6680434"/>
              <a:gd name="connsiteY1979" fmla="*/ 1637167 h 5587623"/>
              <a:gd name="connsiteX1980" fmla="*/ 2122572 w 6680434"/>
              <a:gd name="connsiteY1980" fmla="*/ 1247077 h 5587623"/>
              <a:gd name="connsiteX1981" fmla="*/ 2091207 w 6680434"/>
              <a:gd name="connsiteY1981" fmla="*/ 1109493 h 5587623"/>
              <a:gd name="connsiteX1982" fmla="*/ 2585485 w 6680434"/>
              <a:gd name="connsiteY1982" fmla="*/ 1265476 h 5587623"/>
              <a:gd name="connsiteX1983" fmla="*/ 2682447 w 6680434"/>
              <a:gd name="connsiteY1983" fmla="*/ 1331600 h 5587623"/>
              <a:gd name="connsiteX1984" fmla="*/ 3159419 w 6680434"/>
              <a:gd name="connsiteY1984" fmla="*/ 1559452 h 5587623"/>
              <a:gd name="connsiteX1985" fmla="*/ 3798047 w 6680434"/>
              <a:gd name="connsiteY1985" fmla="*/ 1407141 h 5587623"/>
              <a:gd name="connsiteX1986" fmla="*/ 4387353 w 6680434"/>
              <a:gd name="connsiteY1986" fmla="*/ 1239630 h 5587623"/>
              <a:gd name="connsiteX1987" fmla="*/ 5065362 w 6680434"/>
              <a:gd name="connsiteY1987" fmla="*/ 1423060 h 5587623"/>
              <a:gd name="connsiteX1988" fmla="*/ 5188446 w 6680434"/>
              <a:gd name="connsiteY1988" fmla="*/ 2469252 h 5587623"/>
              <a:gd name="connsiteX1989" fmla="*/ 5250914 w 6680434"/>
              <a:gd name="connsiteY1989" fmla="*/ 3473270 h 5587623"/>
              <a:gd name="connsiteX1990" fmla="*/ 5345773 w 6680434"/>
              <a:gd name="connsiteY1990" fmla="*/ 3561085 h 5587623"/>
              <a:gd name="connsiteX1991" fmla="*/ 5462816 w 6680434"/>
              <a:gd name="connsiteY1991" fmla="*/ 3673952 h 5587623"/>
              <a:gd name="connsiteX1992" fmla="*/ 5493060 w 6680434"/>
              <a:gd name="connsiteY1992" fmla="*/ 4222343 h 5587623"/>
              <a:gd name="connsiteX1993" fmla="*/ 5357623 w 6680434"/>
              <a:gd name="connsiteY1993" fmla="*/ 4393561 h 5587623"/>
              <a:gd name="connsiteX1994" fmla="*/ 5206392 w 6680434"/>
              <a:gd name="connsiteY1994" fmla="*/ 4634511 h 5587623"/>
              <a:gd name="connsiteX1995" fmla="*/ 5263222 w 6680434"/>
              <a:gd name="connsiteY1995" fmla="*/ 4863270 h 5587623"/>
              <a:gd name="connsiteX1996" fmla="*/ 5325132 w 6680434"/>
              <a:gd name="connsiteY1996" fmla="*/ 5050585 h 5587623"/>
              <a:gd name="connsiteX1997" fmla="*/ 5063931 w 6680434"/>
              <a:gd name="connsiteY1997" fmla="*/ 5551364 h 5587623"/>
              <a:gd name="connsiteX1998" fmla="*/ 5027490 w 6680434"/>
              <a:gd name="connsiteY1998" fmla="*/ 5587623 h 5587623"/>
              <a:gd name="connsiteX1999" fmla="*/ 4960058 w 6680434"/>
              <a:gd name="connsiteY1999" fmla="*/ 5587623 h 5587623"/>
              <a:gd name="connsiteX2000" fmla="*/ 5030915 w 6680434"/>
              <a:gd name="connsiteY2000" fmla="*/ 5518653 h 5587623"/>
              <a:gd name="connsiteX2001" fmla="*/ 5277933 w 6680434"/>
              <a:gd name="connsiteY2001" fmla="*/ 5057760 h 5587623"/>
              <a:gd name="connsiteX2002" fmla="*/ 5222041 w 6680434"/>
              <a:gd name="connsiteY2002" fmla="*/ 4882593 h 5587623"/>
              <a:gd name="connsiteX2003" fmla="*/ 5160892 w 6680434"/>
              <a:gd name="connsiteY2003" fmla="*/ 4629891 h 5587623"/>
              <a:gd name="connsiteX2004" fmla="*/ 5323094 w 6680434"/>
              <a:gd name="connsiteY2004" fmla="*/ 4362454 h 5587623"/>
              <a:gd name="connsiteX2005" fmla="*/ 5451495 w 6680434"/>
              <a:gd name="connsiteY2005" fmla="*/ 4201561 h 5587623"/>
              <a:gd name="connsiteX2006" fmla="*/ 5512916 w 6680434"/>
              <a:gd name="connsiteY2006" fmla="*/ 3959353 h 5587623"/>
              <a:gd name="connsiteX2007" fmla="*/ 5438991 w 6680434"/>
              <a:gd name="connsiteY2007" fmla="*/ 3721286 h 5587623"/>
              <a:gd name="connsiteX2008" fmla="*/ 5426154 w 6680434"/>
              <a:gd name="connsiteY2008" fmla="*/ 3703312 h 5587623"/>
              <a:gd name="connsiteX2009" fmla="*/ 5315205 w 6680434"/>
              <a:gd name="connsiteY2009" fmla="*/ 3596740 h 5587623"/>
              <a:gd name="connsiteX2010" fmla="*/ 5215775 w 6680434"/>
              <a:gd name="connsiteY2010" fmla="*/ 3504792 h 5587623"/>
              <a:gd name="connsiteX2011" fmla="*/ 5142991 w 6680434"/>
              <a:gd name="connsiteY2011" fmla="*/ 2458730 h 5587623"/>
              <a:gd name="connsiteX2012" fmla="*/ 5034046 w 6680434"/>
              <a:gd name="connsiteY2012" fmla="*/ 1457671 h 5587623"/>
              <a:gd name="connsiteX2013" fmla="*/ 4387414 w 6680434"/>
              <a:gd name="connsiteY2013" fmla="*/ 1285271 h 5587623"/>
              <a:gd name="connsiteX2014" fmla="*/ 3813994 w 6680434"/>
              <a:gd name="connsiteY2014" fmla="*/ 1448858 h 5587623"/>
              <a:gd name="connsiteX2015" fmla="*/ 3151977 w 6680434"/>
              <a:gd name="connsiteY2015" fmla="*/ 1603560 h 5587623"/>
              <a:gd name="connsiteX2016" fmla="*/ 2654302 w 6680434"/>
              <a:gd name="connsiteY2016" fmla="*/ 1367663 h 5587623"/>
              <a:gd name="connsiteX2017" fmla="*/ 2557840 w 6680434"/>
              <a:gd name="connsiteY2017" fmla="*/ 1302243 h 5587623"/>
              <a:gd name="connsiteX2018" fmla="*/ 2084074 w 6680434"/>
              <a:gd name="connsiteY2018" fmla="*/ 1154683 h 5587623"/>
              <a:gd name="connsiteX2019" fmla="*/ 1146305 w 6680434"/>
              <a:gd name="connsiteY2019" fmla="*/ 1555744 h 5587623"/>
              <a:gd name="connsiteX2020" fmla="*/ 972813 w 6680434"/>
              <a:gd name="connsiteY2020" fmla="*/ 1698414 h 5587623"/>
              <a:gd name="connsiteX2021" fmla="*/ 955844 w 6680434"/>
              <a:gd name="connsiteY2021" fmla="*/ 1710543 h 5587623"/>
              <a:gd name="connsiteX2022" fmla="*/ 76544 w 6680434"/>
              <a:gd name="connsiteY2022" fmla="*/ 2258649 h 5587623"/>
              <a:gd name="connsiteX2023" fmla="*/ 0 w 6680434"/>
              <a:gd name="connsiteY2023" fmla="*/ 2299590 h 5587623"/>
              <a:gd name="connsiteX2024" fmla="*/ 0 w 6680434"/>
              <a:gd name="connsiteY2024" fmla="*/ 2250000 h 5587623"/>
              <a:gd name="connsiteX2025" fmla="*/ 57037 w 6680434"/>
              <a:gd name="connsiteY2025" fmla="*/ 2219461 h 5587623"/>
              <a:gd name="connsiteX2026" fmla="*/ 927675 w 6680434"/>
              <a:gd name="connsiteY2026" fmla="*/ 1677052 h 5587623"/>
              <a:gd name="connsiteX2027" fmla="*/ 944977 w 6680434"/>
              <a:gd name="connsiteY2027" fmla="*/ 1664675 h 5587623"/>
              <a:gd name="connsiteX2028" fmla="*/ 1119856 w 6680434"/>
              <a:gd name="connsiteY2028" fmla="*/ 1521001 h 5587623"/>
              <a:gd name="connsiteX2029" fmla="*/ 2091207 w 6680434"/>
              <a:gd name="connsiteY2029" fmla="*/ 1109493 h 5587623"/>
              <a:gd name="connsiteX2030" fmla="*/ 2056096 w 6680434"/>
              <a:gd name="connsiteY2030" fmla="*/ 969975 h 5587623"/>
              <a:gd name="connsiteX2031" fmla="*/ 2573975 w 6680434"/>
              <a:gd name="connsiteY2031" fmla="*/ 1132917 h 5587623"/>
              <a:gd name="connsiteX2032" fmla="*/ 2676424 w 6680434"/>
              <a:gd name="connsiteY2032" fmla="*/ 1201489 h 5587623"/>
              <a:gd name="connsiteX2033" fmla="*/ 3177321 w 6680434"/>
              <a:gd name="connsiteY2033" fmla="*/ 1440391 h 5587623"/>
              <a:gd name="connsiteX2034" fmla="*/ 3847816 w 6680434"/>
              <a:gd name="connsiteY2034" fmla="*/ 1279634 h 5587623"/>
              <a:gd name="connsiteX2035" fmla="*/ 4465970 w 6680434"/>
              <a:gd name="connsiteY2035" fmla="*/ 1103179 h 5587623"/>
              <a:gd name="connsiteX2036" fmla="*/ 5176933 w 6680434"/>
              <a:gd name="connsiteY2036" fmla="*/ 1293850 h 5587623"/>
              <a:gd name="connsiteX2037" fmla="*/ 5307586 w 6680434"/>
              <a:gd name="connsiteY2037" fmla="*/ 2390945 h 5587623"/>
              <a:gd name="connsiteX2038" fmla="*/ 5330964 w 6680434"/>
              <a:gd name="connsiteY2038" fmla="*/ 3390467 h 5587623"/>
              <a:gd name="connsiteX2039" fmla="*/ 5368195 w 6680434"/>
              <a:gd name="connsiteY2039" fmla="*/ 3436120 h 5587623"/>
              <a:gd name="connsiteX2040" fmla="*/ 5375304 w 6680434"/>
              <a:gd name="connsiteY2040" fmla="*/ 3444836 h 5587623"/>
              <a:gd name="connsiteX2041" fmla="*/ 5475354 w 6680434"/>
              <a:gd name="connsiteY2041" fmla="*/ 3536937 h 5587623"/>
              <a:gd name="connsiteX2042" fmla="*/ 5546191 w 6680434"/>
              <a:gd name="connsiteY2042" fmla="*/ 3604999 h 5587623"/>
              <a:gd name="connsiteX2043" fmla="*/ 5598327 w 6680434"/>
              <a:gd name="connsiteY2043" fmla="*/ 3655091 h 5587623"/>
              <a:gd name="connsiteX2044" fmla="*/ 5609054 w 6680434"/>
              <a:gd name="connsiteY2044" fmla="*/ 3670791 h 5587623"/>
              <a:gd name="connsiteX2045" fmla="*/ 5639432 w 6680434"/>
              <a:gd name="connsiteY2045" fmla="*/ 3715240 h 5587623"/>
              <a:gd name="connsiteX2046" fmla="*/ 5664186 w 6680434"/>
              <a:gd name="connsiteY2046" fmla="*/ 4153964 h 5587623"/>
              <a:gd name="connsiteX2047" fmla="*/ 5656901 w 6680434"/>
              <a:gd name="connsiteY2047" fmla="*/ 4170351 h 5587623"/>
              <a:gd name="connsiteX2048" fmla="*/ 5630808 w 6680434"/>
              <a:gd name="connsiteY2048" fmla="*/ 4229035 h 5587623"/>
              <a:gd name="connsiteX2049" fmla="*/ 5567032 w 6680434"/>
              <a:gd name="connsiteY2049" fmla="*/ 4322731 h 5587623"/>
              <a:gd name="connsiteX2050" fmla="*/ 5532993 w 6680434"/>
              <a:gd name="connsiteY2050" fmla="*/ 4360505 h 5587623"/>
              <a:gd name="connsiteX2051" fmla="*/ 5491122 w 6680434"/>
              <a:gd name="connsiteY2051" fmla="*/ 4406972 h 5587623"/>
              <a:gd name="connsiteX2052" fmla="*/ 5436126 w 6680434"/>
              <a:gd name="connsiteY2052" fmla="*/ 4466223 h 5587623"/>
              <a:gd name="connsiteX2053" fmla="*/ 5405810 w 6680434"/>
              <a:gd name="connsiteY2053" fmla="*/ 4504045 h 5587623"/>
              <a:gd name="connsiteX2054" fmla="*/ 5387899 w 6680434"/>
              <a:gd name="connsiteY2054" fmla="*/ 4526392 h 5587623"/>
              <a:gd name="connsiteX2055" fmla="*/ 5351648 w 6680434"/>
              <a:gd name="connsiteY2055" fmla="*/ 4590133 h 5587623"/>
              <a:gd name="connsiteX2056" fmla="*/ 5332572 w 6680434"/>
              <a:gd name="connsiteY2056" fmla="*/ 4660104 h 5587623"/>
              <a:gd name="connsiteX2057" fmla="*/ 5393344 w 6680434"/>
              <a:gd name="connsiteY2057" fmla="*/ 4900323 h 5587623"/>
              <a:gd name="connsiteX2058" fmla="*/ 5458769 w 6680434"/>
              <a:gd name="connsiteY2058" fmla="*/ 5096288 h 5587623"/>
              <a:gd name="connsiteX2059" fmla="*/ 5425164 w 6680434"/>
              <a:gd name="connsiteY2059" fmla="*/ 5329371 h 5587623"/>
              <a:gd name="connsiteX2060" fmla="*/ 5425163 w 6680434"/>
              <a:gd name="connsiteY2060" fmla="*/ 5329372 h 5587623"/>
              <a:gd name="connsiteX2061" fmla="*/ 5425162 w 6680434"/>
              <a:gd name="connsiteY2061" fmla="*/ 5329373 h 5587623"/>
              <a:gd name="connsiteX2062" fmla="*/ 5255275 w 6680434"/>
              <a:gd name="connsiteY2062" fmla="*/ 5553818 h 5587623"/>
              <a:gd name="connsiteX2063" fmla="*/ 5219974 w 6680434"/>
              <a:gd name="connsiteY2063" fmla="*/ 5587623 h 5587623"/>
              <a:gd name="connsiteX2064" fmla="*/ 5151435 w 6680434"/>
              <a:gd name="connsiteY2064" fmla="*/ 5587623 h 5587623"/>
              <a:gd name="connsiteX2065" fmla="*/ 5151664 w 6680434"/>
              <a:gd name="connsiteY2065" fmla="*/ 5587394 h 5587623"/>
              <a:gd name="connsiteX2066" fmla="*/ 5410380 w 6680434"/>
              <a:gd name="connsiteY2066" fmla="*/ 5103314 h 5587623"/>
              <a:gd name="connsiteX2067" fmla="*/ 5385907 w 6680434"/>
              <a:gd name="connsiteY2067" fmla="*/ 5009546 h 5587623"/>
              <a:gd name="connsiteX2068" fmla="*/ 5353711 w 6680434"/>
              <a:gd name="connsiteY2068" fmla="*/ 4933035 h 5587623"/>
              <a:gd name="connsiteX2069" fmla="*/ 5348344 w 6680434"/>
              <a:gd name="connsiteY2069" fmla="*/ 4920280 h 5587623"/>
              <a:gd name="connsiteX2070" fmla="*/ 5342905 w 6680434"/>
              <a:gd name="connsiteY2070" fmla="*/ 4907740 h 5587623"/>
              <a:gd name="connsiteX2071" fmla="*/ 5320939 w 6680434"/>
              <a:gd name="connsiteY2071" fmla="*/ 4857101 h 5587623"/>
              <a:gd name="connsiteX2072" fmla="*/ 5283585 w 6680434"/>
              <a:gd name="connsiteY2072" fmla="*/ 4655835 h 5587623"/>
              <a:gd name="connsiteX2073" fmla="*/ 5397433 w 6680434"/>
              <a:gd name="connsiteY2073" fmla="*/ 4436855 h 5587623"/>
              <a:gd name="connsiteX2074" fmla="*/ 5405714 w 6680434"/>
              <a:gd name="connsiteY2074" fmla="*/ 4427815 h 5587623"/>
              <a:gd name="connsiteX2075" fmla="*/ 5455441 w 6680434"/>
              <a:gd name="connsiteY2075" fmla="*/ 4373524 h 5587623"/>
              <a:gd name="connsiteX2076" fmla="*/ 5528321 w 6680434"/>
              <a:gd name="connsiteY2076" fmla="*/ 4293463 h 5587623"/>
              <a:gd name="connsiteX2077" fmla="*/ 5535896 w 6680434"/>
              <a:gd name="connsiteY2077" fmla="*/ 4282445 h 5587623"/>
              <a:gd name="connsiteX2078" fmla="*/ 5589620 w 6680434"/>
              <a:gd name="connsiteY2078" fmla="*/ 4204301 h 5587623"/>
              <a:gd name="connsiteX2079" fmla="*/ 5619212 w 6680434"/>
              <a:gd name="connsiteY2079" fmla="*/ 4139054 h 5587623"/>
              <a:gd name="connsiteX2080" fmla="*/ 5639755 w 6680434"/>
              <a:gd name="connsiteY2080" fmla="*/ 4072480 h 5587623"/>
              <a:gd name="connsiteX2081" fmla="*/ 5576480 w 6680434"/>
              <a:gd name="connsiteY2081" fmla="*/ 3699964 h 5587623"/>
              <a:gd name="connsiteX2082" fmla="*/ 5562644 w 6680434"/>
              <a:gd name="connsiteY2082" fmla="*/ 3680603 h 5587623"/>
              <a:gd name="connsiteX2083" fmla="*/ 5445763 w 6680434"/>
              <a:gd name="connsiteY2083" fmla="*/ 3568743 h 5587623"/>
              <a:gd name="connsiteX2084" fmla="*/ 5342871 w 6680434"/>
              <a:gd name="connsiteY2084" fmla="*/ 3473607 h 5587623"/>
              <a:gd name="connsiteX2085" fmla="*/ 5341734 w 6680434"/>
              <a:gd name="connsiteY2085" fmla="*/ 3472556 h 5587623"/>
              <a:gd name="connsiteX2086" fmla="*/ 5333624 w 6680434"/>
              <a:gd name="connsiteY2086" fmla="*/ 3462655 h 5587623"/>
              <a:gd name="connsiteX2087" fmla="*/ 5294602 w 6680434"/>
              <a:gd name="connsiteY2087" fmla="*/ 3415017 h 5587623"/>
              <a:gd name="connsiteX2088" fmla="*/ 5228387 w 6680434"/>
              <a:gd name="connsiteY2088" fmla="*/ 2523447 h 5587623"/>
              <a:gd name="connsiteX2089" fmla="*/ 5229824 w 6680434"/>
              <a:gd name="connsiteY2089" fmla="*/ 2517523 h 5587623"/>
              <a:gd name="connsiteX2090" fmla="*/ 5264062 w 6680434"/>
              <a:gd name="connsiteY2090" fmla="*/ 2376383 h 5587623"/>
              <a:gd name="connsiteX2091" fmla="*/ 5353899 w 6680434"/>
              <a:gd name="connsiteY2091" fmla="*/ 1932707 h 5587623"/>
              <a:gd name="connsiteX2092" fmla="*/ 5358068 w 6680434"/>
              <a:gd name="connsiteY2092" fmla="*/ 1850341 h 5587623"/>
              <a:gd name="connsiteX2093" fmla="*/ 5360877 w 6680434"/>
              <a:gd name="connsiteY2093" fmla="*/ 1794823 h 5587623"/>
              <a:gd name="connsiteX2094" fmla="*/ 5148798 w 6680434"/>
              <a:gd name="connsiteY2094" fmla="*/ 1326192 h 5587623"/>
              <a:gd name="connsiteX2095" fmla="*/ 4469324 w 6680434"/>
              <a:gd name="connsiteY2095" fmla="*/ 1145940 h 5587623"/>
              <a:gd name="connsiteX2096" fmla="*/ 3866950 w 6680434"/>
              <a:gd name="connsiteY2096" fmla="*/ 1319078 h 5587623"/>
              <a:gd name="connsiteX2097" fmla="*/ 3173564 w 6680434"/>
              <a:gd name="connsiteY2097" fmla="*/ 1482922 h 5587623"/>
              <a:gd name="connsiteX2098" fmla="*/ 2652219 w 6680434"/>
              <a:gd name="connsiteY2098" fmla="*/ 1236334 h 5587623"/>
              <a:gd name="connsiteX2099" fmla="*/ 2550018 w 6680434"/>
              <a:gd name="connsiteY2099" fmla="*/ 1168112 h 5587623"/>
              <a:gd name="connsiteX2100" fmla="*/ 2053019 w 6680434"/>
              <a:gd name="connsiteY2100" fmla="*/ 1013559 h 5587623"/>
              <a:gd name="connsiteX2101" fmla="*/ 1069252 w 6680434"/>
              <a:gd name="connsiteY2101" fmla="*/ 1436066 h 5587623"/>
              <a:gd name="connsiteX2102" fmla="*/ 871859 w 6680434"/>
              <a:gd name="connsiteY2102" fmla="*/ 1599021 h 5587623"/>
              <a:gd name="connsiteX2103" fmla="*/ 192678 w 6680434"/>
              <a:gd name="connsiteY2103" fmla="*/ 2048579 h 5587623"/>
              <a:gd name="connsiteX2104" fmla="*/ 0 w 6680434"/>
              <a:gd name="connsiteY2104" fmla="*/ 2152554 h 5587623"/>
              <a:gd name="connsiteX2105" fmla="*/ 0 w 6680434"/>
              <a:gd name="connsiteY2105" fmla="*/ 2102077 h 5587623"/>
              <a:gd name="connsiteX2106" fmla="*/ 167255 w 6680434"/>
              <a:gd name="connsiteY2106" fmla="*/ 2011972 h 5587623"/>
              <a:gd name="connsiteX2107" fmla="*/ 840186 w 6680434"/>
              <a:gd name="connsiteY2107" fmla="*/ 1567473 h 5587623"/>
              <a:gd name="connsiteX2108" fmla="*/ 840188 w 6680434"/>
              <a:gd name="connsiteY2108" fmla="*/ 1567476 h 5587623"/>
              <a:gd name="connsiteX2109" fmla="*/ 844965 w 6680434"/>
              <a:gd name="connsiteY2109" fmla="*/ 1574147 h 5587623"/>
              <a:gd name="connsiteX2110" fmla="*/ 852659 w 6680434"/>
              <a:gd name="connsiteY2110" fmla="*/ 1584894 h 5587623"/>
              <a:gd name="connsiteX2111" fmla="*/ 839954 w 6680434"/>
              <a:gd name="connsiteY2111" fmla="*/ 1567116 h 5587623"/>
              <a:gd name="connsiteX2112" fmla="*/ 839955 w 6680434"/>
              <a:gd name="connsiteY2112" fmla="*/ 1567114 h 5587623"/>
              <a:gd name="connsiteX2113" fmla="*/ 839953 w 6680434"/>
              <a:gd name="connsiteY2113" fmla="*/ 1567111 h 5587623"/>
              <a:gd name="connsiteX2114" fmla="*/ 1038788 w 6680434"/>
              <a:gd name="connsiteY2114" fmla="*/ 1403140 h 5587623"/>
              <a:gd name="connsiteX2115" fmla="*/ 2056096 w 6680434"/>
              <a:gd name="connsiteY2115" fmla="*/ 969975 h 5587623"/>
              <a:gd name="connsiteX2116" fmla="*/ 2025297 w 6680434"/>
              <a:gd name="connsiteY2116" fmla="*/ 829860 h 5587623"/>
              <a:gd name="connsiteX2117" fmla="*/ 2566875 w 6680434"/>
              <a:gd name="connsiteY2117" fmla="*/ 999867 h 5587623"/>
              <a:gd name="connsiteX2118" fmla="*/ 2672342 w 6680434"/>
              <a:gd name="connsiteY2118" fmla="*/ 1072659 h 5587623"/>
              <a:gd name="connsiteX2119" fmla="*/ 3196560 w 6680434"/>
              <a:gd name="connsiteY2119" fmla="*/ 1322508 h 5587623"/>
              <a:gd name="connsiteX2120" fmla="*/ 3898670 w 6680434"/>
              <a:gd name="connsiteY2120" fmla="*/ 1152948 h 5587623"/>
              <a:gd name="connsiteX2121" fmla="*/ 4546026 w 6680434"/>
              <a:gd name="connsiteY2121" fmla="*/ 967300 h 5587623"/>
              <a:gd name="connsiteX2122" fmla="*/ 5289839 w 6680434"/>
              <a:gd name="connsiteY2122" fmla="*/ 1165825 h 5587623"/>
              <a:gd name="connsiteX2123" fmla="*/ 5528338 w 6680434"/>
              <a:gd name="connsiteY2123" fmla="*/ 1688472 h 5587623"/>
              <a:gd name="connsiteX2124" fmla="*/ 5528337 w 6680434"/>
              <a:gd name="connsiteY2124" fmla="*/ 1688475 h 5587623"/>
              <a:gd name="connsiteX2125" fmla="*/ 5528338 w 6680434"/>
              <a:gd name="connsiteY2125" fmla="*/ 1688476 h 5587623"/>
              <a:gd name="connsiteX2126" fmla="*/ 5527948 w 6680434"/>
              <a:gd name="connsiteY2126" fmla="*/ 1696991 h 5587623"/>
              <a:gd name="connsiteX2127" fmla="*/ 5521421 w 6680434"/>
              <a:gd name="connsiteY2127" fmla="*/ 1839657 h 5587623"/>
              <a:gd name="connsiteX2128" fmla="*/ 5427160 w 6680434"/>
              <a:gd name="connsiteY2128" fmla="*/ 2311801 h 5587623"/>
              <a:gd name="connsiteX2129" fmla="*/ 5452868 w 6680434"/>
              <a:gd name="connsiteY2129" fmla="*/ 3357904 h 5587623"/>
              <a:gd name="connsiteX2130" fmla="*/ 5491765 w 6680434"/>
              <a:gd name="connsiteY2130" fmla="*/ 3405277 h 5587623"/>
              <a:gd name="connsiteX2131" fmla="*/ 5499385 w 6680434"/>
              <a:gd name="connsiteY2131" fmla="*/ 3414557 h 5587623"/>
              <a:gd name="connsiteX2132" fmla="*/ 5604252 w 6680434"/>
              <a:gd name="connsiteY2132" fmla="*/ 3511121 h 5587623"/>
              <a:gd name="connsiteX2133" fmla="*/ 5731660 w 6680434"/>
              <a:gd name="connsiteY2133" fmla="*/ 3632505 h 5587623"/>
              <a:gd name="connsiteX2134" fmla="*/ 5731661 w 6680434"/>
              <a:gd name="connsiteY2134" fmla="*/ 3632506 h 5587623"/>
              <a:gd name="connsiteX2135" fmla="*/ 5731662 w 6680434"/>
              <a:gd name="connsiteY2135" fmla="*/ 3632507 h 5587623"/>
              <a:gd name="connsiteX2136" fmla="*/ 5736110 w 6680434"/>
              <a:gd name="connsiteY2136" fmla="*/ 3638995 h 5587623"/>
              <a:gd name="connsiteX2137" fmla="*/ 5774697 w 6680434"/>
              <a:gd name="connsiteY2137" fmla="*/ 3695272 h 5587623"/>
              <a:gd name="connsiteX2138" fmla="*/ 5766973 w 6680434"/>
              <a:gd name="connsiteY2138" fmla="*/ 4232049 h 5587623"/>
              <a:gd name="connsiteX2139" fmla="*/ 5699323 w 6680434"/>
              <a:gd name="connsiteY2139" fmla="*/ 4330909 h 5587623"/>
              <a:gd name="connsiteX2140" fmla="*/ 5699323 w 6680434"/>
              <a:gd name="connsiteY2140" fmla="*/ 4330910 h 5587623"/>
              <a:gd name="connsiteX2141" fmla="*/ 5699323 w 6680434"/>
              <a:gd name="connsiteY2141" fmla="*/ 4330911 h 5587623"/>
              <a:gd name="connsiteX2142" fmla="*/ 5618552 w 6680434"/>
              <a:gd name="connsiteY2142" fmla="*/ 4419442 h 5587623"/>
              <a:gd name="connsiteX2143" fmla="*/ 5566777 w 6680434"/>
              <a:gd name="connsiteY2143" fmla="*/ 4475692 h 5587623"/>
              <a:gd name="connsiteX2144" fmla="*/ 5561469 w 6680434"/>
              <a:gd name="connsiteY2144" fmla="*/ 4481459 h 5587623"/>
              <a:gd name="connsiteX2145" fmla="*/ 5473705 w 6680434"/>
              <a:gd name="connsiteY2145" fmla="*/ 4611347 h 5587623"/>
              <a:gd name="connsiteX2146" fmla="*/ 5455092 w 6680434"/>
              <a:gd name="connsiteY2146" fmla="*/ 4677416 h 5587623"/>
              <a:gd name="connsiteX2147" fmla="*/ 5452929 w 6680434"/>
              <a:gd name="connsiteY2147" fmla="*/ 4685090 h 5587623"/>
              <a:gd name="connsiteX2148" fmla="*/ 5453457 w 6680434"/>
              <a:gd name="connsiteY2148" fmla="*/ 4748817 h 5587623"/>
              <a:gd name="connsiteX2149" fmla="*/ 5517058 w 6680434"/>
              <a:gd name="connsiteY2149" fmla="*/ 4936717 h 5587623"/>
              <a:gd name="connsiteX2150" fmla="*/ 5585907 w 6680434"/>
              <a:gd name="connsiteY2150" fmla="*/ 5141953 h 5587623"/>
              <a:gd name="connsiteX2151" fmla="*/ 5416233 w 6680434"/>
              <a:gd name="connsiteY2151" fmla="*/ 5576578 h 5587623"/>
              <a:gd name="connsiteX2152" fmla="*/ 5405016 w 6680434"/>
              <a:gd name="connsiteY2152" fmla="*/ 5587623 h 5587623"/>
              <a:gd name="connsiteX2153" fmla="*/ 5341143 w 6680434"/>
              <a:gd name="connsiteY2153" fmla="*/ 5587623 h 5587623"/>
              <a:gd name="connsiteX2154" fmla="*/ 5368287 w 6680434"/>
              <a:gd name="connsiteY2154" fmla="*/ 5561201 h 5587623"/>
              <a:gd name="connsiteX2155" fmla="*/ 5543647 w 6680434"/>
              <a:gd name="connsiteY2155" fmla="*/ 5229020 h 5587623"/>
              <a:gd name="connsiteX2156" fmla="*/ 5541058 w 6680434"/>
              <a:gd name="connsiteY2156" fmla="*/ 5160392 h 5587623"/>
              <a:gd name="connsiteX2157" fmla="*/ 5540620 w 6680434"/>
              <a:gd name="connsiteY2157" fmla="*/ 5148809 h 5587623"/>
              <a:gd name="connsiteX2158" fmla="*/ 5475181 w 6680434"/>
              <a:gd name="connsiteY2158" fmla="*/ 4956560 h 5587623"/>
              <a:gd name="connsiteX2159" fmla="*/ 5407737 w 6680434"/>
              <a:gd name="connsiteY2159" fmla="*/ 4753093 h 5587623"/>
              <a:gd name="connsiteX2160" fmla="*/ 5407526 w 6680434"/>
              <a:gd name="connsiteY2160" fmla="*/ 4705549 h 5587623"/>
              <a:gd name="connsiteX2161" fmla="*/ 5407413 w 6680434"/>
              <a:gd name="connsiteY2161" fmla="*/ 4680414 h 5587623"/>
              <a:gd name="connsiteX2162" fmla="*/ 5472087 w 6680434"/>
              <a:gd name="connsiteY2162" fmla="*/ 4522346 h 5587623"/>
              <a:gd name="connsiteX2163" fmla="*/ 5499514 w 6680434"/>
              <a:gd name="connsiteY2163" fmla="*/ 4487245 h 5587623"/>
              <a:gd name="connsiteX2164" fmla="*/ 5525944 w 6680434"/>
              <a:gd name="connsiteY2164" fmla="*/ 4453414 h 5587623"/>
              <a:gd name="connsiteX2165" fmla="*/ 5585591 w 6680434"/>
              <a:gd name="connsiteY2165" fmla="*/ 4388302 h 5587623"/>
              <a:gd name="connsiteX2166" fmla="*/ 5726018 w 6680434"/>
              <a:gd name="connsiteY2166" fmla="*/ 4211365 h 5587623"/>
              <a:gd name="connsiteX2167" fmla="*/ 5711919 w 6680434"/>
              <a:gd name="connsiteY2167" fmla="*/ 3683302 h 5587623"/>
              <a:gd name="connsiteX2168" fmla="*/ 5697497 w 6680434"/>
              <a:gd name="connsiteY2168" fmla="*/ 3663139 h 5587623"/>
              <a:gd name="connsiteX2169" fmla="*/ 5696839 w 6680434"/>
              <a:gd name="connsiteY2169" fmla="*/ 3662218 h 5587623"/>
              <a:gd name="connsiteX2170" fmla="*/ 5694877 w 6680434"/>
              <a:gd name="connsiteY2170" fmla="*/ 3660337 h 5587623"/>
              <a:gd name="connsiteX2171" fmla="*/ 5574355 w 6680434"/>
              <a:gd name="connsiteY2171" fmla="*/ 3544733 h 5587623"/>
              <a:gd name="connsiteX2172" fmla="*/ 5513529 w 6680434"/>
              <a:gd name="connsiteY2172" fmla="*/ 3488824 h 5587623"/>
              <a:gd name="connsiteX2173" fmla="*/ 5465167 w 6680434"/>
              <a:gd name="connsiteY2173" fmla="*/ 3444370 h 5587623"/>
              <a:gd name="connsiteX2174" fmla="*/ 5289041 w 6680434"/>
              <a:gd name="connsiteY2174" fmla="*/ 2757913 h 5587623"/>
              <a:gd name="connsiteX2175" fmla="*/ 5289040 w 6680434"/>
              <a:gd name="connsiteY2175" fmla="*/ 2757910 h 5587623"/>
              <a:gd name="connsiteX2176" fmla="*/ 5383181 w 6680434"/>
              <a:gd name="connsiteY2176" fmla="*/ 2298100 h 5587623"/>
              <a:gd name="connsiteX2177" fmla="*/ 5433984 w 6680434"/>
              <a:gd name="connsiteY2177" fmla="*/ 1423928 h 5587623"/>
              <a:gd name="connsiteX2178" fmla="*/ 5403858 w 6680434"/>
              <a:gd name="connsiteY2178" fmla="*/ 1363520 h 5587623"/>
              <a:gd name="connsiteX2179" fmla="*/ 5365542 w 6680434"/>
              <a:gd name="connsiteY2179" fmla="*/ 1305805 h 5587623"/>
              <a:gd name="connsiteX2180" fmla="*/ 5261857 w 6680434"/>
              <a:gd name="connsiteY2180" fmla="*/ 1199120 h 5587623"/>
              <a:gd name="connsiteX2181" fmla="*/ 4549527 w 6680434"/>
              <a:gd name="connsiteY2181" fmla="*/ 1011020 h 5587623"/>
              <a:gd name="connsiteX2182" fmla="*/ 3917954 w 6680434"/>
              <a:gd name="connsiteY2182" fmla="*/ 1193348 h 5587623"/>
              <a:gd name="connsiteX2183" fmla="*/ 3192603 w 6680434"/>
              <a:gd name="connsiteY2183" fmla="*/ 1366246 h 5587623"/>
              <a:gd name="connsiteX2184" fmla="*/ 2647079 w 6680434"/>
              <a:gd name="connsiteY2184" fmla="*/ 1108259 h 5587623"/>
              <a:gd name="connsiteX2185" fmla="*/ 2542113 w 6680434"/>
              <a:gd name="connsiteY2185" fmla="*/ 1036169 h 5587623"/>
              <a:gd name="connsiteX2186" fmla="*/ 2021618 w 6680434"/>
              <a:gd name="connsiteY2186" fmla="*/ 874409 h 5587623"/>
              <a:gd name="connsiteX2187" fmla="*/ 991175 w 6680434"/>
              <a:gd name="connsiteY2187" fmla="*/ 1318722 h 5587623"/>
              <a:gd name="connsiteX2188" fmla="*/ 783553 w 6680434"/>
              <a:gd name="connsiteY2188" fmla="*/ 1490569 h 5587623"/>
              <a:gd name="connsiteX2189" fmla="*/ 70863 w 6680434"/>
              <a:gd name="connsiteY2189" fmla="*/ 1965672 h 5587623"/>
              <a:gd name="connsiteX2190" fmla="*/ 0 w 6680434"/>
              <a:gd name="connsiteY2190" fmla="*/ 2004214 h 5587623"/>
              <a:gd name="connsiteX2191" fmla="*/ 0 w 6680434"/>
              <a:gd name="connsiteY2191" fmla="*/ 1953316 h 5587623"/>
              <a:gd name="connsiteX2192" fmla="*/ 46858 w 6680434"/>
              <a:gd name="connsiteY2192" fmla="*/ 1927816 h 5587623"/>
              <a:gd name="connsiteX2193" fmla="*/ 194640 w 6680434"/>
              <a:gd name="connsiteY2193" fmla="*/ 1842296 h 5587623"/>
              <a:gd name="connsiteX2194" fmla="*/ 293271 w 6680434"/>
              <a:gd name="connsiteY2194" fmla="*/ 1785218 h 5587623"/>
              <a:gd name="connsiteX2195" fmla="*/ 752369 w 6680434"/>
              <a:gd name="connsiteY2195" fmla="*/ 1458156 h 5587623"/>
              <a:gd name="connsiteX2196" fmla="*/ 961811 w 6680434"/>
              <a:gd name="connsiteY2196" fmla="*/ 1284447 h 5587623"/>
              <a:gd name="connsiteX2197" fmla="*/ 2025297 w 6680434"/>
              <a:gd name="connsiteY2197" fmla="*/ 829860 h 5587623"/>
              <a:gd name="connsiteX2198" fmla="*/ 1992483 w 6680434"/>
              <a:gd name="connsiteY2198" fmla="*/ 690946 h 5587623"/>
              <a:gd name="connsiteX2199" fmla="*/ 2557643 w 6680434"/>
              <a:gd name="connsiteY2199" fmla="*/ 867831 h 5587623"/>
              <a:gd name="connsiteX2200" fmla="*/ 2668852 w 6680434"/>
              <a:gd name="connsiteY2200" fmla="*/ 943427 h 5587623"/>
              <a:gd name="connsiteX2201" fmla="*/ 3216988 w 6680434"/>
              <a:gd name="connsiteY2201" fmla="*/ 1204324 h 5587623"/>
              <a:gd name="connsiteX2202" fmla="*/ 3951073 w 6680434"/>
              <a:gd name="connsiteY2202" fmla="*/ 1025711 h 5587623"/>
              <a:gd name="connsiteX2203" fmla="*/ 4627022 w 6680434"/>
              <a:gd name="connsiteY2203" fmla="*/ 830770 h 5587623"/>
              <a:gd name="connsiteX2204" fmla="*/ 5404035 w 6680434"/>
              <a:gd name="connsiteY2204" fmla="*/ 1036894 h 5587623"/>
              <a:gd name="connsiteX2205" fmla="*/ 5547321 w 6680434"/>
              <a:gd name="connsiteY2205" fmla="*/ 2232268 h 5587623"/>
              <a:gd name="connsiteX2206" fmla="*/ 5624195 w 6680434"/>
              <a:gd name="connsiteY2206" fmla="*/ 3384810 h 5587623"/>
              <a:gd name="connsiteX2207" fmla="*/ 5734005 w 6680434"/>
              <a:gd name="connsiteY2207" fmla="*/ 3485327 h 5587623"/>
              <a:gd name="connsiteX2208" fmla="*/ 5868857 w 6680434"/>
              <a:gd name="connsiteY2208" fmla="*/ 3614105 h 5587623"/>
              <a:gd name="connsiteX2209" fmla="*/ 5905787 w 6680434"/>
              <a:gd name="connsiteY2209" fmla="*/ 4239045 h 5587623"/>
              <a:gd name="connsiteX2210" fmla="*/ 5749842 w 6680434"/>
              <a:gd name="connsiteY2210" fmla="*/ 4436094 h 5587623"/>
              <a:gd name="connsiteX2211" fmla="*/ 5575461 w 6680434"/>
              <a:gd name="connsiteY2211" fmla="*/ 4714855 h 5587623"/>
              <a:gd name="connsiteX2212" fmla="*/ 5643196 w 6680434"/>
              <a:gd name="connsiteY2212" fmla="*/ 4978228 h 5587623"/>
              <a:gd name="connsiteX2213" fmla="*/ 5715216 w 6680434"/>
              <a:gd name="connsiteY2213" fmla="*/ 5192402 h 5587623"/>
              <a:gd name="connsiteX2214" fmla="*/ 5593249 w 6680434"/>
              <a:gd name="connsiteY2214" fmla="*/ 5583167 h 5587623"/>
              <a:gd name="connsiteX2215" fmla="*/ 5589365 w 6680434"/>
              <a:gd name="connsiteY2215" fmla="*/ 5587623 h 5587623"/>
              <a:gd name="connsiteX2216" fmla="*/ 5533740 w 6680434"/>
              <a:gd name="connsiteY2216" fmla="*/ 5587623 h 5587623"/>
              <a:gd name="connsiteX2217" fmla="*/ 5559243 w 6680434"/>
              <a:gd name="connsiteY2217" fmla="*/ 5558626 h 5587623"/>
              <a:gd name="connsiteX2218" fmla="*/ 5674170 w 6680434"/>
              <a:gd name="connsiteY2218" fmla="*/ 5199959 h 5587623"/>
              <a:gd name="connsiteX2219" fmla="*/ 5605213 w 6680434"/>
              <a:gd name="connsiteY2219" fmla="*/ 4999058 h 5587623"/>
              <a:gd name="connsiteX2220" fmla="*/ 5533845 w 6680434"/>
              <a:gd name="connsiteY2220" fmla="*/ 4711170 h 5587623"/>
              <a:gd name="connsiteX2221" fmla="*/ 5719701 w 6680434"/>
              <a:gd name="connsiteY2221" fmla="*/ 4406642 h 5587623"/>
              <a:gd name="connsiteX2222" fmla="*/ 5866489 w 6680434"/>
              <a:gd name="connsiteY2222" fmla="*/ 4221423 h 5587623"/>
              <a:gd name="connsiteX2223" fmla="*/ 5851167 w 6680434"/>
              <a:gd name="connsiteY2223" fmla="*/ 3669249 h 5587623"/>
              <a:gd name="connsiteX2224" fmla="*/ 5835084 w 6680434"/>
              <a:gd name="connsiteY2224" fmla="*/ 3646779 h 5587623"/>
              <a:gd name="connsiteX2225" fmla="*/ 5707313 w 6680434"/>
              <a:gd name="connsiteY2225" fmla="*/ 3525628 h 5587623"/>
              <a:gd name="connsiteX2226" fmla="*/ 5592934 w 6680434"/>
              <a:gd name="connsiteY2226" fmla="*/ 3420979 h 5587623"/>
              <a:gd name="connsiteX2227" fmla="*/ 5507262 w 6680434"/>
              <a:gd name="connsiteY2227" fmla="*/ 2224790 h 5587623"/>
              <a:gd name="connsiteX2228" fmla="*/ 5379724 w 6680434"/>
              <a:gd name="connsiteY2228" fmla="*/ 1076061 h 5587623"/>
              <a:gd name="connsiteX2229" fmla="*/ 4634548 w 6680434"/>
              <a:gd name="connsiteY2229" fmla="*/ 880108 h 5587623"/>
              <a:gd name="connsiteX2230" fmla="*/ 3974030 w 6680434"/>
              <a:gd name="connsiteY2230" fmla="*/ 1071984 h 5587623"/>
              <a:gd name="connsiteX2231" fmla="*/ 3217159 w 6680434"/>
              <a:gd name="connsiteY2231" fmla="*/ 1253081 h 5587623"/>
              <a:gd name="connsiteX2232" fmla="*/ 2647610 w 6680434"/>
              <a:gd name="connsiteY2232" fmla="*/ 984650 h 5587623"/>
              <a:gd name="connsiteX2233" fmla="*/ 2537507 w 6680434"/>
              <a:gd name="connsiteY2233" fmla="*/ 909860 h 5587623"/>
              <a:gd name="connsiteX2234" fmla="*/ 1993014 w 6680434"/>
              <a:gd name="connsiteY2234" fmla="*/ 741578 h 5587623"/>
              <a:gd name="connsiteX2235" fmla="*/ 916709 w 6680434"/>
              <a:gd name="connsiteY2235" fmla="*/ 1206765 h 5587623"/>
              <a:gd name="connsiteX2236" fmla="*/ 699635 w 6680434"/>
              <a:gd name="connsiteY2236" fmla="*/ 1386984 h 5587623"/>
              <a:gd name="connsiteX2237" fmla="*/ 213463 w 6680434"/>
              <a:gd name="connsiteY2237" fmla="*/ 1736128 h 5587623"/>
              <a:gd name="connsiteX2238" fmla="*/ 0 w 6680434"/>
              <a:gd name="connsiteY2238" fmla="*/ 1860706 h 5587623"/>
              <a:gd name="connsiteX2239" fmla="*/ 0 w 6680434"/>
              <a:gd name="connsiteY2239" fmla="*/ 1800940 h 5587623"/>
              <a:gd name="connsiteX2240" fmla="*/ 182505 w 6680434"/>
              <a:gd name="connsiteY2240" fmla="*/ 1694395 h 5587623"/>
              <a:gd name="connsiteX2241" fmla="*/ 664180 w 6680434"/>
              <a:gd name="connsiteY2241" fmla="*/ 1348592 h 5587623"/>
              <a:gd name="connsiteX2242" fmla="*/ 882642 w 6680434"/>
              <a:gd name="connsiteY2242" fmla="*/ 1167369 h 5587623"/>
              <a:gd name="connsiteX2243" fmla="*/ 1992483 w 6680434"/>
              <a:gd name="connsiteY2243" fmla="*/ 690946 h 5587623"/>
              <a:gd name="connsiteX2244" fmla="*/ 1960664 w 6680434"/>
              <a:gd name="connsiteY2244" fmla="*/ 551351 h 5587623"/>
              <a:gd name="connsiteX2245" fmla="*/ 2549286 w 6680434"/>
              <a:gd name="connsiteY2245" fmla="*/ 735697 h 5587623"/>
              <a:gd name="connsiteX2246" fmla="*/ 2664271 w 6680434"/>
              <a:gd name="connsiteY2246" fmla="*/ 812840 h 5587623"/>
              <a:gd name="connsiteX2247" fmla="*/ 3236337 w 6680434"/>
              <a:gd name="connsiteY2247" fmla="*/ 1084787 h 5587623"/>
              <a:gd name="connsiteX2248" fmla="*/ 4002289 w 6680434"/>
              <a:gd name="connsiteY2248" fmla="*/ 897723 h 5587623"/>
              <a:gd name="connsiteX2249" fmla="*/ 4707436 w 6680434"/>
              <a:gd name="connsiteY2249" fmla="*/ 693590 h 5587623"/>
              <a:gd name="connsiteX2250" fmla="*/ 5517299 w 6680434"/>
              <a:gd name="connsiteY2250" fmla="*/ 907563 h 5587623"/>
              <a:gd name="connsiteX2251" fmla="*/ 5667004 w 6680434"/>
              <a:gd name="connsiteY2251" fmla="*/ 2151472 h 5587623"/>
              <a:gd name="connsiteX2252" fmla="*/ 5746405 w 6680434"/>
              <a:gd name="connsiteY2252" fmla="*/ 3355310 h 5587623"/>
              <a:gd name="connsiteX2253" fmla="*/ 5861653 w 6680434"/>
              <a:gd name="connsiteY2253" fmla="*/ 3460443 h 5587623"/>
              <a:gd name="connsiteX2254" fmla="*/ 6002596 w 6680434"/>
              <a:gd name="connsiteY2254" fmla="*/ 3595513 h 5587623"/>
              <a:gd name="connsiteX2255" fmla="*/ 6041026 w 6680434"/>
              <a:gd name="connsiteY2255" fmla="*/ 4246421 h 5587623"/>
              <a:gd name="connsiteX2256" fmla="*/ 5880245 w 6680434"/>
              <a:gd name="connsiteY2256" fmla="*/ 4450142 h 5587623"/>
              <a:gd name="connsiteX2257" fmla="*/ 5699196 w 6680434"/>
              <a:gd name="connsiteY2257" fmla="*/ 4738992 h 5587623"/>
              <a:gd name="connsiteX2258" fmla="*/ 5770184 w 6680434"/>
              <a:gd name="connsiteY2258" fmla="*/ 5014400 h 5587623"/>
              <a:gd name="connsiteX2259" fmla="*/ 5845707 w 6680434"/>
              <a:gd name="connsiteY2259" fmla="*/ 5237168 h 5587623"/>
              <a:gd name="connsiteX2260" fmla="*/ 5768483 w 6680434"/>
              <a:gd name="connsiteY2260" fmla="*/ 5574973 h 5587623"/>
              <a:gd name="connsiteX2261" fmla="*/ 5759330 w 6680434"/>
              <a:gd name="connsiteY2261" fmla="*/ 5587623 h 5587623"/>
              <a:gd name="connsiteX2262" fmla="*/ 5706645 w 6680434"/>
              <a:gd name="connsiteY2262" fmla="*/ 5587623 h 5587623"/>
              <a:gd name="connsiteX2263" fmla="*/ 5730147 w 6680434"/>
              <a:gd name="connsiteY2263" fmla="*/ 5555260 h 5587623"/>
              <a:gd name="connsiteX2264" fmla="*/ 5801702 w 6680434"/>
              <a:gd name="connsiteY2264" fmla="*/ 5245852 h 5587623"/>
              <a:gd name="connsiteX2265" fmla="*/ 5729935 w 6680434"/>
              <a:gd name="connsiteY2265" fmla="*/ 5035779 h 5587623"/>
              <a:gd name="connsiteX2266" fmla="*/ 5654941 w 6680434"/>
              <a:gd name="connsiteY2266" fmla="*/ 4736094 h 5587623"/>
              <a:gd name="connsiteX2267" fmla="*/ 5847888 w 6680434"/>
              <a:gd name="connsiteY2267" fmla="*/ 4419105 h 5587623"/>
              <a:gd name="connsiteX2268" fmla="*/ 6000944 w 6680434"/>
              <a:gd name="connsiteY2268" fmla="*/ 4226222 h 5587623"/>
              <a:gd name="connsiteX2269" fmla="*/ 5985372 w 6680434"/>
              <a:gd name="connsiteY2269" fmla="*/ 3646092 h 5587623"/>
              <a:gd name="connsiteX2270" fmla="*/ 5968270 w 6680434"/>
              <a:gd name="connsiteY2270" fmla="*/ 3622181 h 5587623"/>
              <a:gd name="connsiteX2271" fmla="*/ 5833816 w 6680434"/>
              <a:gd name="connsiteY2271" fmla="*/ 3494692 h 5587623"/>
              <a:gd name="connsiteX2272" fmla="*/ 5714364 w 6680434"/>
              <a:gd name="connsiteY2272" fmla="*/ 3385187 h 5587623"/>
              <a:gd name="connsiteX2273" fmla="*/ 5624031 w 6680434"/>
              <a:gd name="connsiteY2273" fmla="*/ 2139167 h 5587623"/>
              <a:gd name="connsiteX2274" fmla="*/ 5489823 w 6680434"/>
              <a:gd name="connsiteY2274" fmla="*/ 941560 h 5587623"/>
              <a:gd name="connsiteX2275" fmla="*/ 4711443 w 6680434"/>
              <a:gd name="connsiteY2275" fmla="*/ 738008 h 5587623"/>
              <a:gd name="connsiteX2276" fmla="*/ 4022325 w 6680434"/>
              <a:gd name="connsiteY2276" fmla="*/ 939176 h 5587623"/>
              <a:gd name="connsiteX2277" fmla="*/ 3234487 w 6680434"/>
              <a:gd name="connsiteY2277" fmla="*/ 1130727 h 5587623"/>
              <a:gd name="connsiteX2278" fmla="*/ 2641020 w 6680434"/>
              <a:gd name="connsiteY2278" fmla="*/ 851249 h 5587623"/>
              <a:gd name="connsiteX2279" fmla="*/ 2526383 w 6680434"/>
              <a:gd name="connsiteY2279" fmla="*/ 773853 h 5587623"/>
              <a:gd name="connsiteX2280" fmla="*/ 1958401 w 6680434"/>
              <a:gd name="connsiteY2280" fmla="*/ 598209 h 5587623"/>
              <a:gd name="connsiteX2281" fmla="*/ 836397 w 6680434"/>
              <a:gd name="connsiteY2281" fmla="*/ 1085197 h 5587623"/>
              <a:gd name="connsiteX2282" fmla="*/ 610149 w 6680434"/>
              <a:gd name="connsiteY2282" fmla="*/ 1273558 h 5587623"/>
              <a:gd name="connsiteX2283" fmla="*/ 101918 w 6680434"/>
              <a:gd name="connsiteY2283" fmla="*/ 1641006 h 5587623"/>
              <a:gd name="connsiteX2284" fmla="*/ 0 w 6680434"/>
              <a:gd name="connsiteY2284" fmla="*/ 1700900 h 5587623"/>
              <a:gd name="connsiteX2285" fmla="*/ 0 w 6680434"/>
              <a:gd name="connsiteY2285" fmla="*/ 1645990 h 5587623"/>
              <a:gd name="connsiteX2286" fmla="*/ 73271 w 6680434"/>
              <a:gd name="connsiteY2286" fmla="*/ 1602922 h 5587623"/>
              <a:gd name="connsiteX2287" fmla="*/ 576847 w 6680434"/>
              <a:gd name="connsiteY2287" fmla="*/ 1238940 h 5587623"/>
              <a:gd name="connsiteX2288" fmla="*/ 804814 w 6680434"/>
              <a:gd name="connsiteY2288" fmla="*/ 1049328 h 5587623"/>
              <a:gd name="connsiteX2289" fmla="*/ 1960664 w 6680434"/>
              <a:gd name="connsiteY2289" fmla="*/ 551351 h 5587623"/>
              <a:gd name="connsiteX2290" fmla="*/ 1927756 w 6680434"/>
              <a:gd name="connsiteY2290" fmla="*/ 411825 h 5587623"/>
              <a:gd name="connsiteX2291" fmla="*/ 2540580 w 6680434"/>
              <a:gd name="connsiteY2291" fmla="*/ 603263 h 5587623"/>
              <a:gd name="connsiteX2292" fmla="*/ 2661003 w 6680434"/>
              <a:gd name="connsiteY2292" fmla="*/ 685019 h 5587623"/>
              <a:gd name="connsiteX2293" fmla="*/ 3257336 w 6680434"/>
              <a:gd name="connsiteY2293" fmla="*/ 967761 h 5587623"/>
              <a:gd name="connsiteX2294" fmla="*/ 4053302 w 6680434"/>
              <a:gd name="connsiteY2294" fmla="*/ 770395 h 5587623"/>
              <a:gd name="connsiteX2295" fmla="*/ 4787395 w 6680434"/>
              <a:gd name="connsiteY2295" fmla="*/ 556710 h 5587623"/>
              <a:gd name="connsiteX2296" fmla="*/ 5630463 w 6680434"/>
              <a:gd name="connsiteY2296" fmla="*/ 778285 h 5587623"/>
              <a:gd name="connsiteX2297" fmla="*/ 5786480 w 6680434"/>
              <a:gd name="connsiteY2297" fmla="*/ 2071331 h 5587623"/>
              <a:gd name="connsiteX2298" fmla="*/ 5870187 w 6680434"/>
              <a:gd name="connsiteY2298" fmla="*/ 3325244 h 5587623"/>
              <a:gd name="connsiteX2299" fmla="*/ 5990267 w 6680434"/>
              <a:gd name="connsiteY2299" fmla="*/ 3434897 h 5587623"/>
              <a:gd name="connsiteX2300" fmla="*/ 6136746 w 6680434"/>
              <a:gd name="connsiteY2300" fmla="*/ 3573965 h 5587623"/>
              <a:gd name="connsiteX2301" fmla="*/ 6179461 w 6680434"/>
              <a:gd name="connsiteY2301" fmla="*/ 4251006 h 5587623"/>
              <a:gd name="connsiteX2302" fmla="*/ 6011255 w 6680434"/>
              <a:gd name="connsiteY2302" fmla="*/ 4463764 h 5587623"/>
              <a:gd name="connsiteX2303" fmla="*/ 5823522 w 6680434"/>
              <a:gd name="connsiteY2303" fmla="*/ 4766417 h 5587623"/>
              <a:gd name="connsiteX2304" fmla="*/ 5897871 w 6680434"/>
              <a:gd name="connsiteY2304" fmla="*/ 5053234 h 5587623"/>
              <a:gd name="connsiteX2305" fmla="*/ 5977170 w 6680434"/>
              <a:gd name="connsiteY2305" fmla="*/ 5285043 h 5587623"/>
              <a:gd name="connsiteX2306" fmla="*/ 5939474 w 6680434"/>
              <a:gd name="connsiteY2306" fmla="*/ 5558916 h 5587623"/>
              <a:gd name="connsiteX2307" fmla="*/ 5923968 w 6680434"/>
              <a:gd name="connsiteY2307" fmla="*/ 5587623 h 5587623"/>
              <a:gd name="connsiteX2308" fmla="*/ 5872446 w 6680434"/>
              <a:gd name="connsiteY2308" fmla="*/ 5587623 h 5587623"/>
              <a:gd name="connsiteX2309" fmla="*/ 5897306 w 6680434"/>
              <a:gd name="connsiteY2309" fmla="*/ 5542123 h 5587623"/>
              <a:gd name="connsiteX2310" fmla="*/ 5933405 w 6680434"/>
              <a:gd name="connsiteY2310" fmla="*/ 5290291 h 5587623"/>
              <a:gd name="connsiteX2311" fmla="*/ 5858119 w 6680434"/>
              <a:gd name="connsiteY2311" fmla="*/ 5071569 h 5587623"/>
              <a:gd name="connsiteX2312" fmla="*/ 5779883 w 6680434"/>
              <a:gd name="connsiteY2312" fmla="*/ 4759903 h 5587623"/>
              <a:gd name="connsiteX2313" fmla="*/ 5980156 w 6680434"/>
              <a:gd name="connsiteY2313" fmla="*/ 4430732 h 5587623"/>
              <a:gd name="connsiteX2314" fmla="*/ 6137102 w 6680434"/>
              <a:gd name="connsiteY2314" fmla="*/ 4231358 h 5587623"/>
              <a:gd name="connsiteX2315" fmla="*/ 6119713 w 6680434"/>
              <a:gd name="connsiteY2315" fmla="*/ 3630784 h 5587623"/>
              <a:gd name="connsiteX2316" fmla="*/ 6101613 w 6680434"/>
              <a:gd name="connsiteY2316" fmla="*/ 3605486 h 5587623"/>
              <a:gd name="connsiteX2317" fmla="*/ 5960970 w 6680434"/>
              <a:gd name="connsiteY2317" fmla="*/ 3472321 h 5587623"/>
              <a:gd name="connsiteX2318" fmla="*/ 5836907 w 6680434"/>
              <a:gd name="connsiteY2318" fmla="*/ 3358586 h 5587623"/>
              <a:gd name="connsiteX2319" fmla="*/ 5742291 w 6680434"/>
              <a:gd name="connsiteY2319" fmla="*/ 2062556 h 5587623"/>
              <a:gd name="connsiteX2320" fmla="*/ 5601664 w 6680434"/>
              <a:gd name="connsiteY2320" fmla="*/ 816410 h 5587623"/>
              <a:gd name="connsiteX2321" fmla="*/ 4790435 w 6680434"/>
              <a:gd name="connsiteY2321" fmla="*/ 605007 h 5587623"/>
              <a:gd name="connsiteX2322" fmla="*/ 4072477 w 6680434"/>
              <a:gd name="connsiteY2322" fmla="*/ 815117 h 5587623"/>
              <a:gd name="connsiteX2323" fmla="*/ 3252821 w 6680434"/>
              <a:gd name="connsiteY2323" fmla="*/ 1012959 h 5587623"/>
              <a:gd name="connsiteX2324" fmla="*/ 2635430 w 6680434"/>
              <a:gd name="connsiteY2324" fmla="*/ 722429 h 5587623"/>
              <a:gd name="connsiteX2325" fmla="*/ 2516118 w 6680434"/>
              <a:gd name="connsiteY2325" fmla="*/ 641477 h 5587623"/>
              <a:gd name="connsiteX2326" fmla="*/ 1924358 w 6680434"/>
              <a:gd name="connsiteY2326" fmla="*/ 458683 h 5587623"/>
              <a:gd name="connsiteX2327" fmla="*/ 755889 w 6680434"/>
              <a:gd name="connsiteY2327" fmla="*/ 967438 h 5587623"/>
              <a:gd name="connsiteX2328" fmla="*/ 521962 w 6680434"/>
              <a:gd name="connsiteY2328" fmla="*/ 1162900 h 5587623"/>
              <a:gd name="connsiteX2329" fmla="*/ 263228 w 6680434"/>
              <a:gd name="connsiteY2329" fmla="*/ 1367746 h 5587623"/>
              <a:gd name="connsiteX2330" fmla="*/ 0 w 6680434"/>
              <a:gd name="connsiteY2330" fmla="*/ 1543313 h 5587623"/>
              <a:gd name="connsiteX2331" fmla="*/ 0 w 6680434"/>
              <a:gd name="connsiteY2331" fmla="*/ 1487266 h 5587623"/>
              <a:gd name="connsiteX2332" fmla="*/ 233112 w 6680434"/>
              <a:gd name="connsiteY2332" fmla="*/ 1331774 h 5587623"/>
              <a:gd name="connsiteX2333" fmla="*/ 489411 w 6680434"/>
              <a:gd name="connsiteY2333" fmla="*/ 1129338 h 5587623"/>
              <a:gd name="connsiteX2334" fmla="*/ 726164 w 6680434"/>
              <a:gd name="connsiteY2334" fmla="*/ 931852 h 5587623"/>
              <a:gd name="connsiteX2335" fmla="*/ 1927756 w 6680434"/>
              <a:gd name="connsiteY2335" fmla="*/ 411825 h 5587623"/>
              <a:gd name="connsiteX2336" fmla="*/ 1895840 w 6680434"/>
              <a:gd name="connsiteY2336" fmla="*/ 273354 h 5587623"/>
              <a:gd name="connsiteX2337" fmla="*/ 2531782 w 6680434"/>
              <a:gd name="connsiteY2337" fmla="*/ 471428 h 5587623"/>
              <a:gd name="connsiteX2338" fmla="*/ 2656987 w 6680434"/>
              <a:gd name="connsiteY2338" fmla="*/ 556134 h 5587623"/>
              <a:gd name="connsiteX2339" fmla="*/ 3276995 w 6680434"/>
              <a:gd name="connsiteY2339" fmla="*/ 849572 h 5587623"/>
              <a:gd name="connsiteX2340" fmla="*/ 4106085 w 6680434"/>
              <a:gd name="connsiteY2340" fmla="*/ 645520 h 5587623"/>
              <a:gd name="connsiteX2341" fmla="*/ 4868776 w 6680434"/>
              <a:gd name="connsiteY2341" fmla="*/ 422542 h 5587623"/>
              <a:gd name="connsiteX2342" fmla="*/ 5745046 w 6680434"/>
              <a:gd name="connsiteY2342" fmla="*/ 651712 h 5587623"/>
              <a:gd name="connsiteX2343" fmla="*/ 5907630 w 6680434"/>
              <a:gd name="connsiteY2343" fmla="*/ 1994252 h 5587623"/>
              <a:gd name="connsiteX2344" fmla="*/ 5995737 w 6680434"/>
              <a:gd name="connsiteY2344" fmla="*/ 3297616 h 5587623"/>
              <a:gd name="connsiteX2345" fmla="*/ 6120392 w 6680434"/>
              <a:gd name="connsiteY2345" fmla="*/ 3411396 h 5587623"/>
              <a:gd name="connsiteX2346" fmla="*/ 6273418 w 6680434"/>
              <a:gd name="connsiteY2346" fmla="*/ 3555906 h 5587623"/>
              <a:gd name="connsiteX2347" fmla="*/ 6317048 w 6680434"/>
              <a:gd name="connsiteY2347" fmla="*/ 4258865 h 5587623"/>
              <a:gd name="connsiteX2348" fmla="*/ 6143636 w 6680434"/>
              <a:gd name="connsiteY2348" fmla="*/ 4478532 h 5587623"/>
              <a:gd name="connsiteX2349" fmla="*/ 5948836 w 6680434"/>
              <a:gd name="connsiteY2349" fmla="*/ 4793700 h 5587623"/>
              <a:gd name="connsiteX2350" fmla="*/ 6026790 w 6680434"/>
              <a:gd name="connsiteY2350" fmla="*/ 5092261 h 5587623"/>
              <a:gd name="connsiteX2351" fmla="*/ 6108982 w 6680434"/>
              <a:gd name="connsiteY2351" fmla="*/ 5332566 h 5587623"/>
              <a:gd name="connsiteX2352" fmla="*/ 6099683 w 6680434"/>
              <a:gd name="connsiteY2352" fmla="*/ 5529894 h 5587623"/>
              <a:gd name="connsiteX2353" fmla="*/ 6079758 w 6680434"/>
              <a:gd name="connsiteY2353" fmla="*/ 5587623 h 5587623"/>
              <a:gd name="connsiteX2354" fmla="*/ 6029984 w 6680434"/>
              <a:gd name="connsiteY2354" fmla="*/ 5587623 h 5587623"/>
              <a:gd name="connsiteX2355" fmla="*/ 6054315 w 6680434"/>
              <a:gd name="connsiteY2355" fmla="*/ 5517593 h 5587623"/>
              <a:gd name="connsiteX2356" fmla="*/ 6063214 w 6680434"/>
              <a:gd name="connsiteY2356" fmla="*/ 5335040 h 5587623"/>
              <a:gd name="connsiteX2357" fmla="*/ 5984432 w 6680434"/>
              <a:gd name="connsiteY2357" fmla="*/ 5107720 h 5587623"/>
              <a:gd name="connsiteX2358" fmla="*/ 5902820 w 6680434"/>
              <a:gd name="connsiteY2358" fmla="*/ 4784591 h 5587623"/>
              <a:gd name="connsiteX2359" fmla="*/ 6110541 w 6680434"/>
              <a:gd name="connsiteY2359" fmla="*/ 4442724 h 5587623"/>
              <a:gd name="connsiteX2360" fmla="*/ 6275667 w 6680434"/>
              <a:gd name="connsiteY2360" fmla="*/ 4235372 h 5587623"/>
              <a:gd name="connsiteX2361" fmla="*/ 6256577 w 6680434"/>
              <a:gd name="connsiteY2361" fmla="*/ 3611486 h 5587623"/>
              <a:gd name="connsiteX2362" fmla="*/ 6237236 w 6680434"/>
              <a:gd name="connsiteY2362" fmla="*/ 3584464 h 5587623"/>
              <a:gd name="connsiteX2363" fmla="*/ 6090641 w 6680434"/>
              <a:gd name="connsiteY2363" fmla="*/ 3445963 h 5587623"/>
              <a:gd name="connsiteX2364" fmla="*/ 5960045 w 6680434"/>
              <a:gd name="connsiteY2364" fmla="*/ 3326840 h 5587623"/>
              <a:gd name="connsiteX2365" fmla="*/ 5862342 w 6680434"/>
              <a:gd name="connsiteY2365" fmla="*/ 1980951 h 5587623"/>
              <a:gd name="connsiteX2366" fmla="*/ 5715750 w 6680434"/>
              <a:gd name="connsiteY2366" fmla="*/ 685413 h 5587623"/>
              <a:gd name="connsiteX2367" fmla="*/ 4871320 w 6680434"/>
              <a:gd name="connsiteY2367" fmla="*/ 466408 h 5587623"/>
              <a:gd name="connsiteX2368" fmla="*/ 4124415 w 6680434"/>
              <a:gd name="connsiteY2368" fmla="*/ 686066 h 5587623"/>
              <a:gd name="connsiteX2369" fmla="*/ 3271731 w 6680434"/>
              <a:gd name="connsiteY2369" fmla="*/ 893714 h 5587623"/>
              <a:gd name="connsiteX2370" fmla="*/ 2629356 w 6680434"/>
              <a:gd name="connsiteY2370" fmla="*/ 592896 h 5587623"/>
              <a:gd name="connsiteX2371" fmla="*/ 2504651 w 6680434"/>
              <a:gd name="connsiteY2371" fmla="*/ 508889 h 5587623"/>
              <a:gd name="connsiteX2372" fmla="*/ 1889299 w 6680434"/>
              <a:gd name="connsiteY2372" fmla="*/ 319132 h 5587623"/>
              <a:gd name="connsiteX2373" fmla="*/ 675203 w 6680434"/>
              <a:gd name="connsiteY2373" fmla="*/ 849298 h 5587623"/>
              <a:gd name="connsiteX2374" fmla="*/ 431047 w 6680434"/>
              <a:gd name="connsiteY2374" fmla="*/ 1053658 h 5587623"/>
              <a:gd name="connsiteX2375" fmla="*/ 161496 w 6680434"/>
              <a:gd name="connsiteY2375" fmla="*/ 1267758 h 5587623"/>
              <a:gd name="connsiteX2376" fmla="*/ 0 w 6680434"/>
              <a:gd name="connsiteY2376" fmla="*/ 1376122 h 5587623"/>
              <a:gd name="connsiteX2377" fmla="*/ 0 w 6680434"/>
              <a:gd name="connsiteY2377" fmla="*/ 1322362 h 5587623"/>
              <a:gd name="connsiteX2378" fmla="*/ 134881 w 6680434"/>
              <a:gd name="connsiteY2378" fmla="*/ 1231860 h 5587623"/>
              <a:gd name="connsiteX2379" fmla="*/ 401972 w 6680434"/>
              <a:gd name="connsiteY2379" fmla="*/ 1019731 h 5587623"/>
              <a:gd name="connsiteX2380" fmla="*/ 647901 w 6680434"/>
              <a:gd name="connsiteY2380" fmla="*/ 814107 h 5587623"/>
              <a:gd name="connsiteX2381" fmla="*/ 1895840 w 6680434"/>
              <a:gd name="connsiteY2381" fmla="*/ 273354 h 5587623"/>
              <a:gd name="connsiteX2382" fmla="*/ 1863504 w 6680434"/>
              <a:gd name="connsiteY2382" fmla="*/ 137679 h 5587623"/>
              <a:gd name="connsiteX2383" fmla="*/ 2522618 w 6680434"/>
              <a:gd name="connsiteY2383" fmla="*/ 338259 h 5587623"/>
              <a:gd name="connsiteX2384" fmla="*/ 2652504 w 6680434"/>
              <a:gd name="connsiteY2384" fmla="*/ 426524 h 5587623"/>
              <a:gd name="connsiteX2385" fmla="*/ 3297141 w 6680434"/>
              <a:gd name="connsiteY2385" fmla="*/ 730511 h 5587623"/>
              <a:gd name="connsiteX2386" fmla="*/ 4158907 w 6680434"/>
              <a:gd name="connsiteY2386" fmla="*/ 516896 h 5587623"/>
              <a:gd name="connsiteX2387" fmla="*/ 4950801 w 6680434"/>
              <a:gd name="connsiteY2387" fmla="*/ 284724 h 5587623"/>
              <a:gd name="connsiteX2388" fmla="*/ 5859668 w 6680434"/>
              <a:gd name="connsiteY2388" fmla="*/ 521395 h 5587623"/>
              <a:gd name="connsiteX2389" fmla="*/ 6028868 w 6680434"/>
              <a:gd name="connsiteY2389" fmla="*/ 1914985 h 5587623"/>
              <a:gd name="connsiteX2390" fmla="*/ 6119705 w 6680434"/>
              <a:gd name="connsiteY2390" fmla="*/ 3268434 h 5587623"/>
              <a:gd name="connsiteX2391" fmla="*/ 6250660 w 6680434"/>
              <a:gd name="connsiteY2391" fmla="*/ 3387322 h 5587623"/>
              <a:gd name="connsiteX2392" fmla="*/ 6410433 w 6680434"/>
              <a:gd name="connsiteY2392" fmla="*/ 3536033 h 5587623"/>
              <a:gd name="connsiteX2393" fmla="*/ 6454417 w 6680434"/>
              <a:gd name="connsiteY2393" fmla="*/ 4262613 h 5587623"/>
              <a:gd name="connsiteX2394" fmla="*/ 6275251 w 6680434"/>
              <a:gd name="connsiteY2394" fmla="*/ 4490663 h 5587623"/>
              <a:gd name="connsiteX2395" fmla="*/ 6073113 w 6680434"/>
              <a:gd name="connsiteY2395" fmla="*/ 4817959 h 5587623"/>
              <a:gd name="connsiteX2396" fmla="*/ 6154081 w 6680434"/>
              <a:gd name="connsiteY2396" fmla="*/ 5128220 h 5587623"/>
              <a:gd name="connsiteX2397" fmla="*/ 6239183 w 6680434"/>
              <a:gd name="connsiteY2397" fmla="*/ 5377075 h 5587623"/>
              <a:gd name="connsiteX2398" fmla="*/ 6229701 w 6680434"/>
              <a:gd name="connsiteY2398" fmla="*/ 5582490 h 5587623"/>
              <a:gd name="connsiteX2399" fmla="*/ 6227937 w 6680434"/>
              <a:gd name="connsiteY2399" fmla="*/ 5587623 h 5587623"/>
              <a:gd name="connsiteX2400" fmla="*/ 6179775 w 6680434"/>
              <a:gd name="connsiteY2400" fmla="*/ 5587623 h 5587623"/>
              <a:gd name="connsiteX2401" fmla="*/ 6184748 w 6680434"/>
              <a:gd name="connsiteY2401" fmla="*/ 5573411 h 5587623"/>
              <a:gd name="connsiteX2402" fmla="*/ 6193897 w 6680434"/>
              <a:gd name="connsiteY2402" fmla="*/ 5383929 h 5587623"/>
              <a:gd name="connsiteX2403" fmla="*/ 6112715 w 6680434"/>
              <a:gd name="connsiteY2403" fmla="*/ 5148779 h 5587623"/>
              <a:gd name="connsiteX2404" fmla="*/ 6027500 w 6680434"/>
              <a:gd name="connsiteY2404" fmla="*/ 4813905 h 5587623"/>
              <a:gd name="connsiteX2405" fmla="*/ 6242542 w 6680434"/>
              <a:gd name="connsiteY2405" fmla="*/ 4459856 h 5587623"/>
              <a:gd name="connsiteX2406" fmla="*/ 6412932 w 6680434"/>
              <a:gd name="connsiteY2406" fmla="*/ 4243454 h 5587623"/>
              <a:gd name="connsiteX2407" fmla="*/ 6393585 w 6680434"/>
              <a:gd name="connsiteY2407" fmla="*/ 3595326 h 5587623"/>
              <a:gd name="connsiteX2408" fmla="*/ 6373224 w 6680434"/>
              <a:gd name="connsiteY2408" fmla="*/ 3566862 h 5587623"/>
              <a:gd name="connsiteX2409" fmla="*/ 6220952 w 6680434"/>
              <a:gd name="connsiteY2409" fmla="*/ 3423408 h 5587623"/>
              <a:gd name="connsiteX2410" fmla="*/ 6086540 w 6680434"/>
              <a:gd name="connsiteY2410" fmla="*/ 3301208 h 5587623"/>
              <a:gd name="connsiteX2411" fmla="*/ 5982566 w 6680434"/>
              <a:gd name="connsiteY2411" fmla="*/ 1903999 h 5587623"/>
              <a:gd name="connsiteX2412" fmla="*/ 5829057 w 6680434"/>
              <a:gd name="connsiteY2412" fmla="*/ 559223 h 5587623"/>
              <a:gd name="connsiteX2413" fmla="*/ 4952026 w 6680434"/>
              <a:gd name="connsiteY2413" fmla="*/ 332723 h 5587623"/>
              <a:gd name="connsiteX2414" fmla="*/ 4176272 w 6680434"/>
              <a:gd name="connsiteY2414" fmla="*/ 561320 h 5587623"/>
              <a:gd name="connsiteX2415" fmla="*/ 3291719 w 6680434"/>
              <a:gd name="connsiteY2415" fmla="*/ 777420 h 5587623"/>
              <a:gd name="connsiteX2416" fmla="*/ 2626734 w 6680434"/>
              <a:gd name="connsiteY2416" fmla="*/ 465146 h 5587623"/>
              <a:gd name="connsiteX2417" fmla="*/ 2497600 w 6680434"/>
              <a:gd name="connsiteY2417" fmla="*/ 377935 h 5587623"/>
              <a:gd name="connsiteX2418" fmla="*/ 1858559 w 6680434"/>
              <a:gd name="connsiteY2418" fmla="*/ 181105 h 5587623"/>
              <a:gd name="connsiteX2419" fmla="*/ 598359 w 6680434"/>
              <a:gd name="connsiteY2419" fmla="*/ 732675 h 5587623"/>
              <a:gd name="connsiteX2420" fmla="*/ 345028 w 6680434"/>
              <a:gd name="connsiteY2420" fmla="*/ 945174 h 5587623"/>
              <a:gd name="connsiteX2421" fmla="*/ 63586 w 6680434"/>
              <a:gd name="connsiteY2421" fmla="*/ 1169133 h 5587623"/>
              <a:gd name="connsiteX2422" fmla="*/ 0 w 6680434"/>
              <a:gd name="connsiteY2422" fmla="*/ 1211981 h 5587623"/>
              <a:gd name="connsiteX2423" fmla="*/ 0 w 6680434"/>
              <a:gd name="connsiteY2423" fmla="*/ 1155249 h 5587623"/>
              <a:gd name="connsiteX2424" fmla="*/ 35090 w 6680434"/>
              <a:gd name="connsiteY2424" fmla="*/ 1131607 h 5587623"/>
              <a:gd name="connsiteX2425" fmla="*/ 313733 w 6680434"/>
              <a:gd name="connsiteY2425" fmla="*/ 909644 h 5587623"/>
              <a:gd name="connsiteX2426" fmla="*/ 568835 w 6680434"/>
              <a:gd name="connsiteY2426" fmla="*/ 695881 h 5587623"/>
              <a:gd name="connsiteX2427" fmla="*/ 1863504 w 6680434"/>
              <a:gd name="connsiteY2427" fmla="*/ 137679 h 5587623"/>
              <a:gd name="connsiteX2428" fmla="*/ 1831443 w 6680434"/>
              <a:gd name="connsiteY2428" fmla="*/ 3 h 5587623"/>
              <a:gd name="connsiteX2429" fmla="*/ 2514568 w 6680434"/>
              <a:gd name="connsiteY2429" fmla="*/ 206951 h 5587623"/>
              <a:gd name="connsiteX2430" fmla="*/ 2648987 w 6680434"/>
              <a:gd name="connsiteY2430" fmla="*/ 297821 h 5587623"/>
              <a:gd name="connsiteX2431" fmla="*/ 3316483 w 6680434"/>
              <a:gd name="connsiteY2431" fmla="*/ 613609 h 5587623"/>
              <a:gd name="connsiteX2432" fmla="*/ 4209769 w 6680434"/>
              <a:gd name="connsiteY2432" fmla="*/ 391801 h 5587623"/>
              <a:gd name="connsiteX2433" fmla="*/ 5030255 w 6680434"/>
              <a:gd name="connsiteY2433" fmla="*/ 150336 h 5587623"/>
              <a:gd name="connsiteX2434" fmla="*/ 5972221 w 6680434"/>
              <a:gd name="connsiteY2434" fmla="*/ 395208 h 5587623"/>
              <a:gd name="connsiteX2435" fmla="*/ 6147897 w 6680434"/>
              <a:gd name="connsiteY2435" fmla="*/ 1835170 h 5587623"/>
              <a:gd name="connsiteX2436" fmla="*/ 6244494 w 6680434"/>
              <a:gd name="connsiteY2436" fmla="*/ 3239225 h 5587623"/>
              <a:gd name="connsiteX2437" fmla="*/ 6379507 w 6680434"/>
              <a:gd name="connsiteY2437" fmla="*/ 3361527 h 5587623"/>
              <a:gd name="connsiteX2438" fmla="*/ 6543558 w 6680434"/>
              <a:gd name="connsiteY2438" fmla="*/ 3516225 h 5587623"/>
              <a:gd name="connsiteX2439" fmla="*/ 6591239 w 6680434"/>
              <a:gd name="connsiteY2439" fmla="*/ 4268893 h 5587623"/>
              <a:gd name="connsiteX2440" fmla="*/ 6405810 w 6680434"/>
              <a:gd name="connsiteY2440" fmla="*/ 4504605 h 5587623"/>
              <a:gd name="connsiteX2441" fmla="*/ 6195990 w 6680434"/>
              <a:gd name="connsiteY2441" fmla="*/ 4844317 h 5587623"/>
              <a:gd name="connsiteX2442" fmla="*/ 6280804 w 6680434"/>
              <a:gd name="connsiteY2442" fmla="*/ 5166655 h 5587623"/>
              <a:gd name="connsiteX2443" fmla="*/ 6369935 w 6680434"/>
              <a:gd name="connsiteY2443" fmla="*/ 5424880 h 5587623"/>
              <a:gd name="connsiteX2444" fmla="*/ 6374992 w 6680434"/>
              <a:gd name="connsiteY2444" fmla="*/ 5536184 h 5587623"/>
              <a:gd name="connsiteX2445" fmla="*/ 6367470 w 6680434"/>
              <a:gd name="connsiteY2445" fmla="*/ 5587623 h 5587623"/>
              <a:gd name="connsiteX2446" fmla="*/ 6321654 w 6680434"/>
              <a:gd name="connsiteY2446" fmla="*/ 5587623 h 5587623"/>
              <a:gd name="connsiteX2447" fmla="*/ 6329019 w 6680434"/>
              <a:gd name="connsiteY2447" fmla="*/ 5535967 h 5587623"/>
              <a:gd name="connsiteX2448" fmla="*/ 6323740 w 6680434"/>
              <a:gd name="connsiteY2448" fmla="*/ 5433442 h 5587623"/>
              <a:gd name="connsiteX2449" fmla="*/ 6238642 w 6680434"/>
              <a:gd name="connsiteY2449" fmla="*/ 5188353 h 5587623"/>
              <a:gd name="connsiteX2450" fmla="*/ 6150530 w 6680434"/>
              <a:gd name="connsiteY2450" fmla="*/ 4841215 h 5587623"/>
              <a:gd name="connsiteX2451" fmla="*/ 6373002 w 6680434"/>
              <a:gd name="connsiteY2451" fmla="*/ 4474418 h 5587623"/>
              <a:gd name="connsiteX2452" fmla="*/ 6550699 w 6680434"/>
              <a:gd name="connsiteY2452" fmla="*/ 4249548 h 5587623"/>
              <a:gd name="connsiteX2453" fmla="*/ 6530152 w 6680434"/>
              <a:gd name="connsiteY2453" fmla="*/ 3577361 h 5587623"/>
              <a:gd name="connsiteX2454" fmla="*/ 6508771 w 6680434"/>
              <a:gd name="connsiteY2454" fmla="*/ 3547458 h 5587623"/>
              <a:gd name="connsiteX2455" fmla="*/ 6349507 w 6680434"/>
              <a:gd name="connsiteY2455" fmla="*/ 3399469 h 5587623"/>
              <a:gd name="connsiteX2456" fmla="*/ 6210262 w 6680434"/>
              <a:gd name="connsiteY2456" fmla="*/ 3272752 h 5587623"/>
              <a:gd name="connsiteX2457" fmla="*/ 6102397 w 6680434"/>
              <a:gd name="connsiteY2457" fmla="*/ 1826801 h 5587623"/>
              <a:gd name="connsiteX2458" fmla="*/ 5943175 w 6680434"/>
              <a:gd name="connsiteY2458" fmla="*/ 432983 h 5587623"/>
              <a:gd name="connsiteX2459" fmla="*/ 5032693 w 6680434"/>
              <a:gd name="connsiteY2459" fmla="*/ 198531 h 5587623"/>
              <a:gd name="connsiteX2460" fmla="*/ 4227737 w 6680434"/>
              <a:gd name="connsiteY2460" fmla="*/ 436328 h 5587623"/>
              <a:gd name="connsiteX2461" fmla="*/ 3311818 w 6680434"/>
              <a:gd name="connsiteY2461" fmla="*/ 661576 h 5587623"/>
              <a:gd name="connsiteX2462" fmla="*/ 2622908 w 6680434"/>
              <a:gd name="connsiteY2462" fmla="*/ 338256 h 5587623"/>
              <a:gd name="connsiteX2463" fmla="*/ 2489347 w 6680434"/>
              <a:gd name="connsiteY2463" fmla="*/ 247835 h 5587623"/>
              <a:gd name="connsiteX2464" fmla="*/ 1826594 w 6680434"/>
              <a:gd name="connsiteY2464" fmla="*/ 43952 h 5587623"/>
              <a:gd name="connsiteX2465" fmla="*/ 519875 w 6680434"/>
              <a:gd name="connsiteY2465" fmla="*/ 617189 h 5587623"/>
              <a:gd name="connsiteX2466" fmla="*/ 257813 w 6680434"/>
              <a:gd name="connsiteY2466" fmla="*/ 837551 h 5587623"/>
              <a:gd name="connsiteX2467" fmla="*/ 113877 w 6680434"/>
              <a:gd name="connsiteY2467" fmla="*/ 958239 h 5587623"/>
              <a:gd name="connsiteX2468" fmla="*/ 0 w 6680434"/>
              <a:gd name="connsiteY2468" fmla="*/ 1045228 h 5587623"/>
              <a:gd name="connsiteX2469" fmla="*/ 0 w 6680434"/>
              <a:gd name="connsiteY2469" fmla="*/ 984820 h 5587623"/>
              <a:gd name="connsiteX2470" fmla="*/ 83326 w 6680434"/>
              <a:gd name="connsiteY2470" fmla="*/ 921121 h 5587623"/>
              <a:gd name="connsiteX2471" fmla="*/ 225333 w 6680434"/>
              <a:gd name="connsiteY2471" fmla="*/ 801817 h 5587623"/>
              <a:gd name="connsiteX2472" fmla="*/ 489500 w 6680434"/>
              <a:gd name="connsiteY2472" fmla="*/ 579942 h 5587623"/>
              <a:gd name="connsiteX2473" fmla="*/ 1831443 w 6680434"/>
              <a:gd name="connsiteY2473" fmla="*/ 3 h 55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</a:cxnLst>
            <a:rect l="l" t="t" r="r" b="b"/>
            <a:pathLst>
              <a:path w="6680434" h="5587623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 w="405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5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F1EFF781-9205-E60B-98AB-951D544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37340" cy="6857999"/>
          </a:xfrm>
          <a:custGeom>
            <a:avLst/>
            <a:gdLst>
              <a:gd name="connsiteX0" fmla="*/ 1212034 w 6037340"/>
              <a:gd name="connsiteY0" fmla="*/ 0 h 6857999"/>
              <a:gd name="connsiteX1" fmla="*/ 4795193 w 6037340"/>
              <a:gd name="connsiteY1" fmla="*/ 0 h 6857999"/>
              <a:gd name="connsiteX2" fmla="*/ 4927367 w 6037340"/>
              <a:gd name="connsiteY2" fmla="*/ 88536 h 6857999"/>
              <a:gd name="connsiteX3" fmla="*/ 6037280 w 6037340"/>
              <a:gd name="connsiteY3" fmla="*/ 2183126 h 6857999"/>
              <a:gd name="connsiteX4" fmla="*/ 6037340 w 6037340"/>
              <a:gd name="connsiteY4" fmla="*/ 2183126 h 6857999"/>
              <a:gd name="connsiteX5" fmla="*/ 6037340 w 6037340"/>
              <a:gd name="connsiteY5" fmla="*/ 6857999 h 6857999"/>
              <a:gd name="connsiteX6" fmla="*/ 1866782 w 6037340"/>
              <a:gd name="connsiteY6" fmla="*/ 6857999 h 6857999"/>
              <a:gd name="connsiteX7" fmla="*/ 1897252 w 6037340"/>
              <a:gd name="connsiteY7" fmla="*/ 6774747 h 6857999"/>
              <a:gd name="connsiteX8" fmla="*/ 1952826 w 6037340"/>
              <a:gd name="connsiteY8" fmla="*/ 6407158 h 6857999"/>
              <a:gd name="connsiteX9" fmla="*/ 716692 w 6037340"/>
              <a:gd name="connsiteY9" fmla="*/ 5171024 h 6857999"/>
              <a:gd name="connsiteX10" fmla="*/ 25558 w 6037340"/>
              <a:gd name="connsiteY10" fmla="*/ 5382137 h 6857999"/>
              <a:gd name="connsiteX11" fmla="*/ 1 w 6037340"/>
              <a:gd name="connsiteY11" fmla="*/ 5401248 h 6857999"/>
              <a:gd name="connsiteX12" fmla="*/ 1 w 6037340"/>
              <a:gd name="connsiteY12" fmla="*/ 6096675 h 6857999"/>
              <a:gd name="connsiteX13" fmla="*/ 68647 w 6037340"/>
              <a:gd name="connsiteY13" fmla="*/ 5970205 h 6857999"/>
              <a:gd name="connsiteX14" fmla="*/ 716692 w 6037340"/>
              <a:gd name="connsiteY14" fmla="*/ 5625642 h 6857999"/>
              <a:gd name="connsiteX15" fmla="*/ 1498208 w 6037340"/>
              <a:gd name="connsiteY15" fmla="*/ 6407158 h 6857999"/>
              <a:gd name="connsiteX16" fmla="*/ 1364737 w 6037340"/>
              <a:gd name="connsiteY16" fmla="*/ 6844111 h 6857999"/>
              <a:gd name="connsiteX17" fmla="*/ 1353279 w 6037340"/>
              <a:gd name="connsiteY17" fmla="*/ 6857999 h 6857999"/>
              <a:gd name="connsiteX18" fmla="*/ 80105 w 6037340"/>
              <a:gd name="connsiteY18" fmla="*/ 6857999 h 6857999"/>
              <a:gd name="connsiteX19" fmla="*/ 68647 w 6037340"/>
              <a:gd name="connsiteY19" fmla="*/ 6844111 h 6857999"/>
              <a:gd name="connsiteX20" fmla="*/ 12242 w 6037340"/>
              <a:gd name="connsiteY20" fmla="*/ 6745978 h 6857999"/>
              <a:gd name="connsiteX21" fmla="*/ 1 w 6037340"/>
              <a:gd name="connsiteY21" fmla="*/ 6714910 h 6857999"/>
              <a:gd name="connsiteX22" fmla="*/ 1 w 6037340"/>
              <a:gd name="connsiteY22" fmla="*/ 6857999 h 6857999"/>
              <a:gd name="connsiteX23" fmla="*/ 0 w 6037340"/>
              <a:gd name="connsiteY23" fmla="*/ 6857999 h 6857999"/>
              <a:gd name="connsiteX24" fmla="*/ 0 w 6037340"/>
              <a:gd name="connsiteY24" fmla="*/ 1833552 h 6857999"/>
              <a:gd name="connsiteX25" fmla="*/ 34782 w 6037340"/>
              <a:gd name="connsiteY25" fmla="*/ 1635753 h 6857999"/>
              <a:gd name="connsiteX26" fmla="*/ 1079860 w 6037340"/>
              <a:gd name="connsiteY26" fmla="*/ 8853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7340" h="6857999">
                <a:moveTo>
                  <a:pt x="1212034" y="0"/>
                </a:moveTo>
                <a:lnTo>
                  <a:pt x="4795193" y="0"/>
                </a:lnTo>
                <a:lnTo>
                  <a:pt x="4927367" y="88536"/>
                </a:lnTo>
                <a:cubicBezTo>
                  <a:pt x="5600481" y="586015"/>
                  <a:pt x="6031510" y="1339177"/>
                  <a:pt x="6037280" y="2183126"/>
                </a:cubicBezTo>
                <a:lnTo>
                  <a:pt x="6037340" y="2183126"/>
                </a:lnTo>
                <a:lnTo>
                  <a:pt x="6037340" y="6857999"/>
                </a:lnTo>
                <a:lnTo>
                  <a:pt x="1866782" y="6857999"/>
                </a:lnTo>
                <a:lnTo>
                  <a:pt x="1897252" y="6774747"/>
                </a:lnTo>
                <a:cubicBezTo>
                  <a:pt x="1933369" y="6658626"/>
                  <a:pt x="1952826" y="6535164"/>
                  <a:pt x="1952826" y="6407158"/>
                </a:cubicBezTo>
                <a:cubicBezTo>
                  <a:pt x="1952826" y="5724460"/>
                  <a:pt x="1399390" y="5171024"/>
                  <a:pt x="716692" y="5171024"/>
                </a:cubicBezTo>
                <a:cubicBezTo>
                  <a:pt x="460680" y="5171024"/>
                  <a:pt x="222846" y="5248851"/>
                  <a:pt x="25558" y="5382137"/>
                </a:cubicBezTo>
                <a:lnTo>
                  <a:pt x="1" y="5401248"/>
                </a:lnTo>
                <a:lnTo>
                  <a:pt x="1" y="6096675"/>
                </a:lnTo>
                <a:lnTo>
                  <a:pt x="68647" y="5970205"/>
                </a:lnTo>
                <a:cubicBezTo>
                  <a:pt x="209091" y="5762321"/>
                  <a:pt x="446930" y="5625642"/>
                  <a:pt x="716692" y="5625642"/>
                </a:cubicBezTo>
                <a:cubicBezTo>
                  <a:pt x="1148311" y="5625642"/>
                  <a:pt x="1498208" y="5975539"/>
                  <a:pt x="1498208" y="6407158"/>
                </a:cubicBezTo>
                <a:cubicBezTo>
                  <a:pt x="1498208" y="6569015"/>
                  <a:pt x="1449004" y="6719380"/>
                  <a:pt x="1364737" y="6844111"/>
                </a:cubicBezTo>
                <a:lnTo>
                  <a:pt x="1353279" y="6857999"/>
                </a:lnTo>
                <a:lnTo>
                  <a:pt x="80105" y="6857999"/>
                </a:lnTo>
                <a:lnTo>
                  <a:pt x="68647" y="6844111"/>
                </a:lnTo>
                <a:cubicBezTo>
                  <a:pt x="47580" y="6812929"/>
                  <a:pt x="28705" y="6780144"/>
                  <a:pt x="12242" y="6745978"/>
                </a:cubicBezTo>
                <a:lnTo>
                  <a:pt x="1" y="6714910"/>
                </a:lnTo>
                <a:lnTo>
                  <a:pt x="1" y="6857999"/>
                </a:lnTo>
                <a:lnTo>
                  <a:pt x="0" y="6857999"/>
                </a:lnTo>
                <a:lnTo>
                  <a:pt x="0" y="1833552"/>
                </a:lnTo>
                <a:lnTo>
                  <a:pt x="34782" y="1635753"/>
                </a:lnTo>
                <a:cubicBezTo>
                  <a:pt x="179238" y="1017064"/>
                  <a:pt x="556326" y="475464"/>
                  <a:pt x="1079860" y="88536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685800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376" y="1947672"/>
            <a:ext cx="4636008" cy="2441448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6" name="Freeform 21">
            <a:extLst>
              <a:ext uri="{FF2B5EF4-FFF2-40B4-BE49-F238E27FC236}">
                <a16:creationId xmlns:a16="http://schemas.microsoft.com/office/drawing/2014/main" id="{0FB68A06-B329-DA23-8C62-90449941C955}"/>
              </a:ext>
            </a:extLst>
          </p:cNvPr>
          <p:cNvSpPr/>
          <p:nvPr userDrawn="1"/>
        </p:nvSpPr>
        <p:spPr>
          <a:xfrm>
            <a:off x="1" y="5171024"/>
            <a:ext cx="1952825" cy="1686976"/>
          </a:xfrm>
          <a:custGeom>
            <a:avLst/>
            <a:gdLst>
              <a:gd name="connsiteX0" fmla="*/ 0 w 1952825"/>
              <a:gd name="connsiteY0" fmla="*/ 1543886 h 1686976"/>
              <a:gd name="connsiteX1" fmla="*/ 12241 w 1952825"/>
              <a:gd name="connsiteY1" fmla="*/ 1574954 h 1686976"/>
              <a:gd name="connsiteX2" fmla="*/ 68646 w 1952825"/>
              <a:gd name="connsiteY2" fmla="*/ 1673087 h 1686976"/>
              <a:gd name="connsiteX3" fmla="*/ 80105 w 1952825"/>
              <a:gd name="connsiteY3" fmla="*/ 1686976 h 1686976"/>
              <a:gd name="connsiteX4" fmla="*/ 0 w 1952825"/>
              <a:gd name="connsiteY4" fmla="*/ 1686976 h 1686976"/>
              <a:gd name="connsiteX5" fmla="*/ 716691 w 1952825"/>
              <a:gd name="connsiteY5" fmla="*/ 0 h 1686976"/>
              <a:gd name="connsiteX6" fmla="*/ 1952825 w 1952825"/>
              <a:gd name="connsiteY6" fmla="*/ 1236134 h 1686976"/>
              <a:gd name="connsiteX7" fmla="*/ 1897251 w 1952825"/>
              <a:gd name="connsiteY7" fmla="*/ 1603723 h 1686976"/>
              <a:gd name="connsiteX8" fmla="*/ 1866780 w 1952825"/>
              <a:gd name="connsiteY8" fmla="*/ 1686976 h 1686976"/>
              <a:gd name="connsiteX9" fmla="*/ 1353277 w 1952825"/>
              <a:gd name="connsiteY9" fmla="*/ 1686976 h 1686976"/>
              <a:gd name="connsiteX10" fmla="*/ 1364736 w 1952825"/>
              <a:gd name="connsiteY10" fmla="*/ 1673087 h 1686976"/>
              <a:gd name="connsiteX11" fmla="*/ 1498207 w 1952825"/>
              <a:gd name="connsiteY11" fmla="*/ 1236134 h 1686976"/>
              <a:gd name="connsiteX12" fmla="*/ 716691 w 1952825"/>
              <a:gd name="connsiteY12" fmla="*/ 454618 h 1686976"/>
              <a:gd name="connsiteX13" fmla="*/ 68646 w 1952825"/>
              <a:gd name="connsiteY13" fmla="*/ 799181 h 1686976"/>
              <a:gd name="connsiteX14" fmla="*/ 0 w 1952825"/>
              <a:gd name="connsiteY14" fmla="*/ 925651 h 1686976"/>
              <a:gd name="connsiteX15" fmla="*/ 0 w 1952825"/>
              <a:gd name="connsiteY15" fmla="*/ 230224 h 1686976"/>
              <a:gd name="connsiteX16" fmla="*/ 25557 w 1952825"/>
              <a:gd name="connsiteY16" fmla="*/ 211113 h 1686976"/>
              <a:gd name="connsiteX17" fmla="*/ 716691 w 1952825"/>
              <a:gd name="connsiteY17" fmla="*/ 0 h 168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825" h="1686976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1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04088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2002536"/>
            <a:ext cx="4590288" cy="4370832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6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0" name="Freeform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11" name="Graphic 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2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Upd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85800"/>
            <a:ext cx="5614416" cy="1417320"/>
          </a:xfrm>
          <a:noFill/>
        </p:spPr>
        <p:txBody>
          <a:bodyPr lIns="0" tIns="45720" rIns="0" bIns="4572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8608" y="2093976"/>
            <a:ext cx="2935224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78608" y="3566160"/>
            <a:ext cx="2935224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78608" y="5038344"/>
            <a:ext cx="2935224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824" y="2093976"/>
            <a:ext cx="1609344" cy="1225296"/>
          </a:xfrm>
          <a:noFill/>
        </p:spPr>
        <p:txBody>
          <a:bodyPr lIns="0" tIns="0" rIns="0" bIns="0" anchor="t"/>
          <a:lstStyle>
            <a:lvl1pPr algn="l">
              <a:lnSpc>
                <a:spcPct val="85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3566160"/>
            <a:ext cx="1609344" cy="1225296"/>
          </a:xfrm>
          <a:noFill/>
        </p:spPr>
        <p:txBody>
          <a:bodyPr lIns="0" tIns="0" rIns="0" bIns="0" anchor="t"/>
          <a:lstStyle>
            <a:lvl1pPr algn="l">
              <a:lnSpc>
                <a:spcPct val="85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824" y="5038344"/>
            <a:ext cx="1609344" cy="1225296"/>
          </a:xfrm>
          <a:noFill/>
        </p:spPr>
        <p:txBody>
          <a:bodyPr lIns="0" tIns="0" rIns="0" bIns="0" anchor="t"/>
          <a:lstStyle>
            <a:lvl1pPr algn="l">
              <a:lnSpc>
                <a:spcPct val="85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0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>
            <a:extLst>
              <a:ext uri="{FF2B5EF4-FFF2-40B4-BE49-F238E27FC236}">
                <a16:creationId xmlns:a16="http://schemas.microsoft.com/office/drawing/2014/main" id="{022113E7-0271-D442-E59B-0571EA34D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3" r="23361" b="19274"/>
          <a:stretch>
            <a:fillRect/>
          </a:stretch>
        </p:blipFill>
        <p:spPr>
          <a:xfrm rot="16049434" flipV="1">
            <a:off x="725721" y="-1058493"/>
            <a:ext cx="7245336" cy="8988133"/>
          </a:xfrm>
          <a:custGeom>
            <a:avLst/>
            <a:gdLst>
              <a:gd name="connsiteX0" fmla="*/ 7245336 w 7245336"/>
              <a:gd name="connsiteY0" fmla="*/ 8687863 h 8988133"/>
              <a:gd name="connsiteX1" fmla="*/ 6864582 w 7245336"/>
              <a:gd name="connsiteY1" fmla="*/ 0 h 8988133"/>
              <a:gd name="connsiteX2" fmla="*/ 0 w 7245336"/>
              <a:gd name="connsiteY2" fmla="*/ 0 h 8988133"/>
              <a:gd name="connsiteX3" fmla="*/ 393913 w 7245336"/>
              <a:gd name="connsiteY3" fmla="*/ 8988133 h 89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336" h="8988133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1408176" tIns="82296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132">
            <a:extLst>
              <a:ext uri="{FF2B5EF4-FFF2-40B4-BE49-F238E27FC236}">
                <a16:creationId xmlns:a16="http://schemas.microsoft.com/office/drawing/2014/main" id="{673AB75B-FEC1-6867-D3C1-D870E4BEC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4672584" cy="466344"/>
          </a:xfrm>
          <a:noFill/>
        </p:spPr>
        <p:txBody>
          <a:bodyPr lIns="0" tIns="45720" rIns="0" bIns="45720">
            <a:noAutofit/>
          </a:bodyPr>
          <a:lstStyle>
            <a:lvl1pPr>
              <a:defRPr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defRPr sz="2400" b="0">
                <a:solidFill>
                  <a:schemeClr val="bg1"/>
                </a:solidFill>
                <a:latin typeface="+mn-lt"/>
              </a:defRPr>
            </a:lvl3pPr>
            <a:lvl4pPr>
              <a:defRPr sz="2400" b="0">
                <a:solidFill>
                  <a:schemeClr val="bg1"/>
                </a:solidFill>
                <a:latin typeface="+mn-lt"/>
              </a:defRPr>
            </a:lvl4pPr>
            <a:lvl5pPr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7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830D3C-18FF-F750-A1AD-11186BF8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6">
              <a:alpha val="85000"/>
            </a:schemeClr>
          </a:solidFill>
        </p:spPr>
        <p:txBody>
          <a:bodyPr lIns="795528" tIns="137160" anchor="ctr">
            <a:noAutofit/>
          </a:bodyPr>
          <a:lstStyle>
            <a:lvl1pPr>
              <a:lnSpc>
                <a:spcPct val="8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8C1E2F6-821B-BA4C-3A9F-0398FA76A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7520" y="5724144"/>
            <a:ext cx="3785616" cy="859536"/>
          </a:xfrm>
          <a:noFill/>
        </p:spPr>
        <p:txBody>
          <a:bodyPr lIns="0" tIns="0" rIns="0" bIns="0" anchor="ctr"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tx2">
              <a:alpha val="85000"/>
            </a:schemeClr>
          </a:solidFill>
        </p:spPr>
        <p:txBody>
          <a:bodyPr lIns="795528" tIns="338328">
            <a:norm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528" y="6227064"/>
            <a:ext cx="10296144" cy="228600"/>
          </a:xfrm>
          <a:noFill/>
        </p:spPr>
        <p:txBody>
          <a:bodyPr lIns="0" tIns="0" rIns="0" bIns="0" anchor="b">
            <a:noAutofit/>
          </a:bodyPr>
          <a:lstStyle>
            <a:lvl1pPr>
              <a:lnSpc>
                <a:spcPct val="85000"/>
              </a:lnSpc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528" y="6437376"/>
            <a:ext cx="10296144" cy="228600"/>
          </a:xfrm>
          <a:noFill/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7" y="0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416552" cy="685800"/>
          </a:xfrm>
          <a:noFill/>
        </p:spPr>
        <p:txBody>
          <a:bodyPr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496312"/>
            <a:ext cx="3831336" cy="3721608"/>
          </a:xfrm>
          <a:noFill/>
        </p:spPr>
        <p:txBody>
          <a:bodyPr lIns="0" tIns="0" rIns="0" bIns="0">
            <a:normAutofit/>
          </a:bodyPr>
          <a:lstStyle>
            <a:lvl1pPr marL="34747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5" y="3469874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6" y="4491290"/>
            <a:ext cx="5764470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2">
              <a:alpha val="85000"/>
            </a:schemeClr>
          </a:solidFill>
        </p:spPr>
        <p:txBody>
          <a:bodyPr lIns="795528" tIns="292608" anchor="ctr">
            <a:noAutofit/>
          </a:bodyPr>
          <a:lstStyle>
            <a:lvl1pPr>
              <a:lnSpc>
                <a:spcPct val="8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7264" y="5751576"/>
            <a:ext cx="3785616" cy="859536"/>
          </a:xfrm>
          <a:noFill/>
        </p:spPr>
        <p:txBody>
          <a:bodyPr lIns="0" tIns="0" rIns="0" bIns="0" anchor="ctr">
            <a:noAutofit/>
          </a:bodyPr>
          <a:lstStyle>
            <a:lvl1pPr>
              <a:lnSpc>
                <a:spcPct val="85000"/>
              </a:lnSpc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0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0928" y="1645498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1999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0928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1999" y="1645498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3408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8592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3408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8592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3408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8653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93408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8653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3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f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FE11C25-C8AB-355E-2556-A4762A81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" y="0"/>
            <a:ext cx="6062650" cy="6857999"/>
          </a:xfrm>
          <a:custGeom>
            <a:avLst/>
            <a:gdLst>
              <a:gd name="connsiteX0" fmla="*/ 1248249 w 6062650"/>
              <a:gd name="connsiteY0" fmla="*/ 0 h 6857999"/>
              <a:gd name="connsiteX1" fmla="*/ 4819208 w 6062650"/>
              <a:gd name="connsiteY1" fmla="*/ 0 h 6857999"/>
              <a:gd name="connsiteX2" fmla="*/ 4957482 w 6062650"/>
              <a:gd name="connsiteY2" fmla="*/ 92622 h 6857999"/>
              <a:gd name="connsiteX3" fmla="*/ 6062527 w 6062650"/>
              <a:gd name="connsiteY3" fmla="*/ 2047423 h 6857999"/>
              <a:gd name="connsiteX4" fmla="*/ 6062650 w 6062650"/>
              <a:gd name="connsiteY4" fmla="*/ 2050954 h 6857999"/>
              <a:gd name="connsiteX5" fmla="*/ 6062650 w 6062650"/>
              <a:gd name="connsiteY5" fmla="*/ 6857999 h 6857999"/>
              <a:gd name="connsiteX6" fmla="*/ 1 w 6062650"/>
              <a:gd name="connsiteY6" fmla="*/ 6857999 h 6857999"/>
              <a:gd name="connsiteX7" fmla="*/ 1 w 6062650"/>
              <a:gd name="connsiteY7" fmla="*/ 2206442 h 6857999"/>
              <a:gd name="connsiteX8" fmla="*/ 0 w 6062650"/>
              <a:gd name="connsiteY8" fmla="*/ 2204374 h 6857999"/>
              <a:gd name="connsiteX9" fmla="*/ 1 w 6062650"/>
              <a:gd name="connsiteY9" fmla="*/ 2202313 h 6857999"/>
              <a:gd name="connsiteX10" fmla="*/ 1 w 6062650"/>
              <a:gd name="connsiteY10" fmla="*/ 2187212 h 6857999"/>
              <a:gd name="connsiteX11" fmla="*/ 59 w 6062650"/>
              <a:gd name="connsiteY11" fmla="*/ 2187212 h 6857999"/>
              <a:gd name="connsiteX12" fmla="*/ 1109975 w 6062650"/>
              <a:gd name="connsiteY12" fmla="*/ 926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2650" h="6857999">
                <a:moveTo>
                  <a:pt x="1248249" y="0"/>
                </a:moveTo>
                <a:lnTo>
                  <a:pt x="4819208" y="0"/>
                </a:lnTo>
                <a:lnTo>
                  <a:pt x="4957482" y="92622"/>
                </a:lnTo>
                <a:cubicBezTo>
                  <a:pt x="5593200" y="562463"/>
                  <a:pt x="6012985" y="1260367"/>
                  <a:pt x="6062527" y="2047423"/>
                </a:cubicBezTo>
                <a:lnTo>
                  <a:pt x="6062650" y="2050954"/>
                </a:lnTo>
                <a:lnTo>
                  <a:pt x="6062650" y="6857999"/>
                </a:lnTo>
                <a:lnTo>
                  <a:pt x="1" y="6857999"/>
                </a:lnTo>
                <a:lnTo>
                  <a:pt x="1" y="2206442"/>
                </a:lnTo>
                <a:lnTo>
                  <a:pt x="0" y="2204374"/>
                </a:lnTo>
                <a:lnTo>
                  <a:pt x="1" y="2202313"/>
                </a:lnTo>
                <a:lnTo>
                  <a:pt x="1" y="2187212"/>
                </a:lnTo>
                <a:lnTo>
                  <a:pt x="59" y="2187212"/>
                </a:lnTo>
                <a:cubicBezTo>
                  <a:pt x="5829" y="1343263"/>
                  <a:pt x="436860" y="590101"/>
                  <a:pt x="1109975" y="92622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160934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272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8728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3272" y="160934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6392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936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6392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936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36392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936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36392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5DC766-1F46-D2D8-9437-B6A1D0D446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6200000">
            <a:off x="-3049519" y="3049522"/>
            <a:ext cx="6857999" cy="758952"/>
          </a:xfrm>
        </p:spPr>
        <p:txBody>
          <a:bodyPr/>
          <a:lstStyle/>
          <a:p>
            <a:r>
              <a:rPr lang="en-US"/>
              <a:t>CONTOSO ALL-HANDS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versa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864608" cy="685800"/>
          </a:xfrm>
          <a:noFill/>
        </p:spPr>
        <p:txBody>
          <a:bodyPr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27F76F4-D6DE-A5DC-1B2B-9390EC6C2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96" t="47766"/>
          <a:stretch>
            <a:fillRect/>
          </a:stretch>
        </p:blipFill>
        <p:spPr>
          <a:xfrm>
            <a:off x="1" y="1"/>
            <a:ext cx="1876047" cy="1362837"/>
          </a:xfrm>
          <a:custGeom>
            <a:avLst/>
            <a:gdLst>
              <a:gd name="connsiteX0" fmla="*/ 0 w 1876047"/>
              <a:gd name="connsiteY0" fmla="*/ 0 h 1362837"/>
              <a:gd name="connsiteX1" fmla="*/ 1876047 w 1876047"/>
              <a:gd name="connsiteY1" fmla="*/ 0 h 1362837"/>
              <a:gd name="connsiteX2" fmla="*/ 1876047 w 1876047"/>
              <a:gd name="connsiteY2" fmla="*/ 1362837 h 1362837"/>
              <a:gd name="connsiteX3" fmla="*/ 0 w 1876047"/>
              <a:gd name="connsiteY3" fmla="*/ 1362837 h 1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047" h="136283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6EC79BC-C00D-6FF0-C87D-783529AEF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104" y="2688336"/>
            <a:ext cx="4251960" cy="2020824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z="2400" smtClean="0">
                <a:solidFill>
                  <a:schemeClr val="bg1"/>
                </a:solidFill>
              </a:defRPr>
            </a:lvl2pPr>
            <a:lvl3pPr>
              <a:defRPr lang="en-US" sz="2400" smtClean="0">
                <a:solidFill>
                  <a:schemeClr val="bg1"/>
                </a:solidFill>
              </a:defRPr>
            </a:lvl3pPr>
            <a:lvl4pPr>
              <a:defRPr lang="en-US" sz="2400" smtClean="0">
                <a:solidFill>
                  <a:schemeClr val="bg1"/>
                </a:solidFill>
              </a:defRPr>
            </a:lvl4pPr>
            <a:lvl5pPr>
              <a:defRPr lang="en-US" sz="2400">
                <a:solidFill>
                  <a:schemeClr val="bg1"/>
                </a:solidFill>
              </a:defRPr>
            </a:lvl5pPr>
          </a:lstStyle>
          <a:p>
            <a:pPr marL="347472" lvl="0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347472" lvl="1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47472" lvl="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47472" lvl="3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47472" lvl="4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4">
              <a:alpha val="85000"/>
            </a:schemeClr>
          </a:solidFill>
        </p:spPr>
        <p:txBody>
          <a:bodyPr lIns="795528" tIns="347472" anchor="t">
            <a:noAutofit/>
          </a:bodyPr>
          <a:lstStyle>
            <a:lvl1pPr>
              <a:lnSpc>
                <a:spcPct val="85000"/>
              </a:lnSpc>
              <a:defRPr sz="3800" cap="none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9033BE9-A5DA-3D32-B6E3-FDC3A1A4D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" y="6336792"/>
            <a:ext cx="2688336" cy="274320"/>
          </a:xfrm>
          <a:noFill/>
        </p:spPr>
        <p:txBody>
          <a:bodyPr lIns="91440" tIns="45720" rIns="91440" bIns="45720" anchor="t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400" b="0" i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71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1" y="0"/>
            <a:ext cx="7060353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6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8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1044" y="430609"/>
            <a:ext cx="5333999" cy="5577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4600" y="1447800"/>
            <a:ext cx="5333999" cy="39776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75A0F7-6FC3-3B48-D4DB-F00D448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70811" y="2570814"/>
            <a:ext cx="5756226" cy="61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1" i="0" spc="2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r>
              <a:rPr lang="en-US"/>
              <a:t>CONTOSO ALL-HANDS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9D058B-17F2-D1E8-84AD-E26DFF58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756227"/>
            <a:ext cx="614598" cy="8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1000" b="1" i="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703" r:id="rId5"/>
    <p:sldLayoutId id="2147483704" r:id="rId6"/>
    <p:sldLayoutId id="2147483681" r:id="rId7"/>
    <p:sldLayoutId id="2147483679" r:id="rId8"/>
    <p:sldLayoutId id="2147483685" r:id="rId9"/>
    <p:sldLayoutId id="2147483686" r:id="rId10"/>
    <p:sldLayoutId id="2147483700" r:id="rId11"/>
    <p:sldLayoutId id="2147483682" r:id="rId12"/>
    <p:sldLayoutId id="2147483692" r:id="rId13"/>
    <p:sldLayoutId id="2147483701" r:id="rId14"/>
    <p:sldLayoutId id="2147483683" r:id="rId15"/>
    <p:sldLayoutId id="2147483702" r:id="rId16"/>
    <p:sldLayoutId id="2147483705" r:id="rId17"/>
    <p:sldLayoutId id="2147483680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spc="100" baseline="0">
          <a:solidFill>
            <a:schemeClr val="bg2">
              <a:lumMod val="25000"/>
            </a:schemeClr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None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1pPr>
      <a:lvl2pPr marL="283464" indent="-283464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7353E16F-062F-2F69-1DE1-849297A4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/>
          <a:stretch/>
        </p:blipFill>
        <p:spPr>
          <a:xfrm>
            <a:off x="0" y="0"/>
            <a:ext cx="3941610" cy="110960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21F3E-99FE-EA5C-A8CB-2AF4CC4F6904}"/>
              </a:ext>
            </a:extLst>
          </p:cNvPr>
          <p:cNvSpPr txBox="1"/>
          <p:nvPr/>
        </p:nvSpPr>
        <p:spPr>
          <a:xfrm>
            <a:off x="2405566" y="849946"/>
            <a:ext cx="7380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SẼ KỸ THUẬT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AFAE3-68B8-D2FE-CE6D-76175B286420}"/>
              </a:ext>
            </a:extLst>
          </p:cNvPr>
          <p:cNvSpPr txBox="1"/>
          <p:nvPr/>
        </p:nvSpPr>
        <p:spPr>
          <a:xfrm>
            <a:off x="2405566" y="2047257"/>
            <a:ext cx="833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KBiVMS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PC-NVR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C3573F-14EF-B132-00CA-D88776C2CBE8}"/>
              </a:ext>
            </a:extLst>
          </p:cNvPr>
          <p:cNvSpPr/>
          <p:nvPr/>
        </p:nvSpPr>
        <p:spPr>
          <a:xfrm>
            <a:off x="4259218" y="1882066"/>
            <a:ext cx="5444359" cy="1021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cameras and other equipment&#10;&#10;Description automatically generated">
            <a:extLst>
              <a:ext uri="{FF2B5EF4-FFF2-40B4-BE49-F238E27FC236}">
                <a16:creationId xmlns:a16="http://schemas.microsoft.com/office/drawing/2014/main" id="{37F04FB6-CD5A-6C8F-6EBB-51FCA31B4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855" y="287236"/>
            <a:ext cx="8666838" cy="89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372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1F105-CB62-4E73-BAD9-B655C8765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ACC8A-FA13-47DD-9722-0749C5E70D5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1BF98-0B3B-41E3-9E1F-043CCF10452E}"/>
              </a:ext>
            </a:extLst>
          </p:cNvPr>
          <p:cNvSpPr txBox="1"/>
          <p:nvPr/>
        </p:nvSpPr>
        <p:spPr>
          <a:xfrm>
            <a:off x="534510" y="384048"/>
            <a:ext cx="9942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chính: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95718-A39B-468E-A5B0-90BE2059210D}"/>
              </a:ext>
            </a:extLst>
          </p:cNvPr>
          <p:cNvSpPr txBox="1"/>
          <p:nvPr/>
        </p:nvSpPr>
        <p:spPr>
          <a:xfrm>
            <a:off x="617638" y="1466008"/>
            <a:ext cx="566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Cài đặt &amp; sử dụng KBiVMS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32F138-FBEA-4DAB-953C-CE86E558B868}"/>
              </a:ext>
            </a:extLst>
          </p:cNvPr>
          <p:cNvSpPr txBox="1"/>
          <p:nvPr/>
        </p:nvSpPr>
        <p:spPr>
          <a:xfrm>
            <a:off x="925209" y="2044707"/>
            <a:ext cx="5608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cài đặt từng bước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thiết bị vào phần mềm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trực tiếp và xem lại ghi hình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Tải về video ghi hình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Cài đặt nâng cao &amp; báo động</a:t>
            </a:r>
            <a:endParaRPr lang="en-GB" sz="2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DB4498-CA23-4123-B59A-F4D0701121E5}"/>
              </a:ext>
            </a:extLst>
          </p:cNvPr>
          <p:cNvSpPr txBox="1"/>
          <p:nvPr/>
        </p:nvSpPr>
        <p:spPr>
          <a:xfrm>
            <a:off x="617637" y="4071546"/>
            <a:ext cx="566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Cài đặt &amp; sử dụng KBiVMS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C1697-DAB9-4973-9240-063DF768E317}"/>
              </a:ext>
            </a:extLst>
          </p:cNvPr>
          <p:cNvSpPr txBox="1"/>
          <p:nvPr/>
        </p:nvSpPr>
        <p:spPr>
          <a:xfrm>
            <a:off x="925208" y="4682613"/>
            <a:ext cx="5608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cài đặt từng bước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thiết bị vào phần mềm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trực tiếp và xem lại ghi hình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Tải về video ghi hình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982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Custom 34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-Hands_Cameo_New_Cameo_Win32_SD_v13" id="{6C96F873-1676-45B4-A7C3-F4B81B53B1A8}" vid="{CCC02037-A941-4852-B46B-9B500AF27D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280EB2-8DAF-45FC-9AD2-BF68829F868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C6554D-0E5B-421C-8B3F-9A578650C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653</TotalTime>
  <Words>93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Next LT Pro</vt:lpstr>
      <vt:lpstr>Calibri</vt:lpstr>
      <vt:lpstr>Courier New</vt:lpstr>
      <vt:lpstr>Posterama</vt:lpstr>
      <vt:lpstr>Custom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Đức Trọng Phạm Gia</dc:creator>
  <cp:lastModifiedBy>Thanh Tuấn Trần</cp:lastModifiedBy>
  <cp:revision>40</cp:revision>
  <dcterms:created xsi:type="dcterms:W3CDTF">2023-10-09T07:42:45Z</dcterms:created>
  <dcterms:modified xsi:type="dcterms:W3CDTF">2023-11-11T02:08:50Z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